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52.xml"/>
  <Override ContentType="application/vnd.openxmlformats-officedocument.presentationml.slideLayout+xml" PartName="/ppt/slideLayouts/slideLayout21.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56.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57.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705" r:id="rId4"/>
    <p:sldMasterId id="2147483706" r:id="rId5"/>
    <p:sldMasterId id="2147483707" r:id="rId6"/>
    <p:sldMasterId id="2147483708" r:id="rId7"/>
    <p:sldMasterId id="2147483709"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Lst>
  <p:sldSz cy="5143500" cx="9144000"/>
  <p:notesSz cx="6858000" cy="9144000"/>
  <p:embeddedFontLst>
    <p:embeddedFont>
      <p:font typeface="Roboto Slab"/>
      <p:regular r:id="rId33"/>
      <p:bold r:id="rId34"/>
    </p:embeddedFont>
    <p:embeddedFont>
      <p:font typeface="Roboto"/>
      <p:regular r:id="rId35"/>
      <p:bold r:id="rId36"/>
      <p:italic r:id="rId37"/>
      <p:boldItalic r:id="rId38"/>
    </p:embeddedFont>
    <p:embeddedFont>
      <p:font typeface="Arvo"/>
      <p:regular r:id="rId39"/>
      <p:bold r:id="rId40"/>
      <p:italic r:id="rId41"/>
      <p:boldItalic r:id="rId42"/>
    </p:embeddedFont>
    <p:embeddedFont>
      <p:font typeface="Bree Serif"/>
      <p:regular r:id="rId4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Arvo-bold.fntdata"/><Relationship Id="rId20" Type="http://schemas.openxmlformats.org/officeDocument/2006/relationships/slide" Target="slides/slide11.xml"/><Relationship Id="rId42" Type="http://schemas.openxmlformats.org/officeDocument/2006/relationships/font" Target="fonts/Arvo-boldItalic.fntdata"/><Relationship Id="rId41" Type="http://schemas.openxmlformats.org/officeDocument/2006/relationships/font" Target="fonts/Arvo-italic.fntdata"/><Relationship Id="rId22" Type="http://schemas.openxmlformats.org/officeDocument/2006/relationships/slide" Target="slides/slide13.xml"/><Relationship Id="rId21" Type="http://schemas.openxmlformats.org/officeDocument/2006/relationships/slide" Target="slides/slide12.xml"/><Relationship Id="rId43" Type="http://schemas.openxmlformats.org/officeDocument/2006/relationships/font" Target="fonts/BreeSerif-regular.fntdata"/><Relationship Id="rId24" Type="http://schemas.openxmlformats.org/officeDocument/2006/relationships/slide" Target="slides/slide15.xml"/><Relationship Id="rId23" Type="http://schemas.openxmlformats.org/officeDocument/2006/relationships/slide" Target="slides/slide14.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26" Type="http://schemas.openxmlformats.org/officeDocument/2006/relationships/slide" Target="slides/slide17.xml"/><Relationship Id="rId25" Type="http://schemas.openxmlformats.org/officeDocument/2006/relationships/slide" Target="slides/slide16.xml"/><Relationship Id="rId28" Type="http://schemas.openxmlformats.org/officeDocument/2006/relationships/slide" Target="slides/slide19.xml"/><Relationship Id="rId27" Type="http://schemas.openxmlformats.org/officeDocument/2006/relationships/slide" Target="slides/slide18.xml"/><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slide" Target="slides/slide20.xml"/><Relationship Id="rId7" Type="http://schemas.openxmlformats.org/officeDocument/2006/relationships/slideMaster" Target="slideMasters/slideMaster4.xml"/><Relationship Id="rId8" Type="http://schemas.openxmlformats.org/officeDocument/2006/relationships/slideMaster" Target="slideMasters/slideMaster5.xml"/><Relationship Id="rId31" Type="http://schemas.openxmlformats.org/officeDocument/2006/relationships/slide" Target="slides/slide22.xml"/><Relationship Id="rId30" Type="http://schemas.openxmlformats.org/officeDocument/2006/relationships/slide" Target="slides/slide21.xml"/><Relationship Id="rId11" Type="http://schemas.openxmlformats.org/officeDocument/2006/relationships/slide" Target="slides/slide2.xml"/><Relationship Id="rId33" Type="http://schemas.openxmlformats.org/officeDocument/2006/relationships/font" Target="fonts/RobotoSlab-regular.fntdata"/><Relationship Id="rId10" Type="http://schemas.openxmlformats.org/officeDocument/2006/relationships/slide" Target="slides/slide1.xml"/><Relationship Id="rId32" Type="http://schemas.openxmlformats.org/officeDocument/2006/relationships/slide" Target="slides/slide23.xml"/><Relationship Id="rId13" Type="http://schemas.openxmlformats.org/officeDocument/2006/relationships/slide" Target="slides/slide4.xml"/><Relationship Id="rId35" Type="http://schemas.openxmlformats.org/officeDocument/2006/relationships/font" Target="fonts/Roboto-regular.fntdata"/><Relationship Id="rId12" Type="http://schemas.openxmlformats.org/officeDocument/2006/relationships/slide" Target="slides/slide3.xml"/><Relationship Id="rId34" Type="http://schemas.openxmlformats.org/officeDocument/2006/relationships/font" Target="fonts/RobotoSlab-bold.fntdata"/><Relationship Id="rId15" Type="http://schemas.openxmlformats.org/officeDocument/2006/relationships/slide" Target="slides/slide6.xml"/><Relationship Id="rId37" Type="http://schemas.openxmlformats.org/officeDocument/2006/relationships/font" Target="fonts/Roboto-italic.fntdata"/><Relationship Id="rId14" Type="http://schemas.openxmlformats.org/officeDocument/2006/relationships/slide" Target="slides/slide5.xml"/><Relationship Id="rId36" Type="http://schemas.openxmlformats.org/officeDocument/2006/relationships/font" Target="fonts/Roboto-bold.fntdata"/><Relationship Id="rId17" Type="http://schemas.openxmlformats.org/officeDocument/2006/relationships/slide" Target="slides/slide8.xml"/><Relationship Id="rId39" Type="http://schemas.openxmlformats.org/officeDocument/2006/relationships/font" Target="fonts/Arvo-regular.fntdata"/><Relationship Id="rId16" Type="http://schemas.openxmlformats.org/officeDocument/2006/relationships/slide" Target="slides/slide7.xml"/><Relationship Id="rId38" Type="http://schemas.openxmlformats.org/officeDocument/2006/relationships/font" Target="fonts/Roboto-boldItalic.fntdata"/><Relationship Id="rId19" Type="http://schemas.openxmlformats.org/officeDocument/2006/relationships/slide" Target="slides/slide10.xml"/><Relationship Id="rId18"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5" name="Shape 335"/>
        <p:cNvGrpSpPr/>
        <p:nvPr/>
      </p:nvGrpSpPr>
      <p:grpSpPr>
        <a:xfrm>
          <a:off x="0" y="0"/>
          <a:ext cx="0" cy="0"/>
          <a:chOff x="0" y="0"/>
          <a:chExt cx="0" cy="0"/>
        </a:xfrm>
      </p:grpSpPr>
      <p:sp>
        <p:nvSpPr>
          <p:cNvPr id="336" name="Google Shape;33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337" name="Google Shape;33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1" name="Shape 391"/>
        <p:cNvGrpSpPr/>
        <p:nvPr/>
      </p:nvGrpSpPr>
      <p:grpSpPr>
        <a:xfrm>
          <a:off x="0" y="0"/>
          <a:ext cx="0" cy="0"/>
          <a:chOff x="0" y="0"/>
          <a:chExt cx="0" cy="0"/>
        </a:xfrm>
      </p:grpSpPr>
      <p:sp>
        <p:nvSpPr>
          <p:cNvPr id="392" name="Google Shape;392;g61292efc2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3" name="Google Shape;393;g61292efc2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7" name="Shape 397"/>
        <p:cNvGrpSpPr/>
        <p:nvPr/>
      </p:nvGrpSpPr>
      <p:grpSpPr>
        <a:xfrm>
          <a:off x="0" y="0"/>
          <a:ext cx="0" cy="0"/>
          <a:chOff x="0" y="0"/>
          <a:chExt cx="0" cy="0"/>
        </a:xfrm>
      </p:grpSpPr>
      <p:sp>
        <p:nvSpPr>
          <p:cNvPr id="398" name="Google Shape;398;g61292efc2e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9" name="Google Shape;399;g61292efc2e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4" name="Shape 404"/>
        <p:cNvGrpSpPr/>
        <p:nvPr/>
      </p:nvGrpSpPr>
      <p:grpSpPr>
        <a:xfrm>
          <a:off x="0" y="0"/>
          <a:ext cx="0" cy="0"/>
          <a:chOff x="0" y="0"/>
          <a:chExt cx="0" cy="0"/>
        </a:xfrm>
      </p:grpSpPr>
      <p:sp>
        <p:nvSpPr>
          <p:cNvPr id="405" name="Google Shape;405;g61466bc9d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6" name="Google Shape;406;g61466bc9d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1" name="Shape 411"/>
        <p:cNvGrpSpPr/>
        <p:nvPr/>
      </p:nvGrpSpPr>
      <p:grpSpPr>
        <a:xfrm>
          <a:off x="0" y="0"/>
          <a:ext cx="0" cy="0"/>
          <a:chOff x="0" y="0"/>
          <a:chExt cx="0" cy="0"/>
        </a:xfrm>
      </p:grpSpPr>
      <p:sp>
        <p:nvSpPr>
          <p:cNvPr id="412" name="Google Shape;412;g61466bc9d7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3" name="Google Shape;413;g61466bc9d7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7" name="Shape 417"/>
        <p:cNvGrpSpPr/>
        <p:nvPr/>
      </p:nvGrpSpPr>
      <p:grpSpPr>
        <a:xfrm>
          <a:off x="0" y="0"/>
          <a:ext cx="0" cy="0"/>
          <a:chOff x="0" y="0"/>
          <a:chExt cx="0" cy="0"/>
        </a:xfrm>
      </p:grpSpPr>
      <p:sp>
        <p:nvSpPr>
          <p:cNvPr id="418" name="Google Shape;418;g61466bc9d7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9" name="Google Shape;419;g61466bc9d7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4" name="Shape 424"/>
        <p:cNvGrpSpPr/>
        <p:nvPr/>
      </p:nvGrpSpPr>
      <p:grpSpPr>
        <a:xfrm>
          <a:off x="0" y="0"/>
          <a:ext cx="0" cy="0"/>
          <a:chOff x="0" y="0"/>
          <a:chExt cx="0" cy="0"/>
        </a:xfrm>
      </p:grpSpPr>
      <p:sp>
        <p:nvSpPr>
          <p:cNvPr id="425" name="Google Shape;425;g611eaa5b9e_0_4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6" name="Google Shape;426;g611eaa5b9e_0_4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1" name="Shape 431"/>
        <p:cNvGrpSpPr/>
        <p:nvPr/>
      </p:nvGrpSpPr>
      <p:grpSpPr>
        <a:xfrm>
          <a:off x="0" y="0"/>
          <a:ext cx="0" cy="0"/>
          <a:chOff x="0" y="0"/>
          <a:chExt cx="0" cy="0"/>
        </a:xfrm>
      </p:grpSpPr>
      <p:sp>
        <p:nvSpPr>
          <p:cNvPr id="432" name="Google Shape;432;g61466bc9d7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3" name="Google Shape;433;g61466bc9d7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7" name="Shape 437"/>
        <p:cNvGrpSpPr/>
        <p:nvPr/>
      </p:nvGrpSpPr>
      <p:grpSpPr>
        <a:xfrm>
          <a:off x="0" y="0"/>
          <a:ext cx="0" cy="0"/>
          <a:chOff x="0" y="0"/>
          <a:chExt cx="0" cy="0"/>
        </a:xfrm>
      </p:grpSpPr>
      <p:sp>
        <p:nvSpPr>
          <p:cNvPr id="438" name="Google Shape;438;g61466bc9d7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9" name="Google Shape;439;g61466bc9d7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4" name="Shape 444"/>
        <p:cNvGrpSpPr/>
        <p:nvPr/>
      </p:nvGrpSpPr>
      <p:grpSpPr>
        <a:xfrm>
          <a:off x="0" y="0"/>
          <a:ext cx="0" cy="0"/>
          <a:chOff x="0" y="0"/>
          <a:chExt cx="0" cy="0"/>
        </a:xfrm>
      </p:grpSpPr>
      <p:sp>
        <p:nvSpPr>
          <p:cNvPr id="445" name="Google Shape;445;g61466bc9d7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6" name="Google Shape;446;g61466bc9d7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1" name="Shape 451"/>
        <p:cNvGrpSpPr/>
        <p:nvPr/>
      </p:nvGrpSpPr>
      <p:grpSpPr>
        <a:xfrm>
          <a:off x="0" y="0"/>
          <a:ext cx="0" cy="0"/>
          <a:chOff x="0" y="0"/>
          <a:chExt cx="0" cy="0"/>
        </a:xfrm>
      </p:grpSpPr>
      <p:sp>
        <p:nvSpPr>
          <p:cNvPr id="452" name="Google Shape;452;g61466bc9d7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3" name="Google Shape;453;g61466bc9d7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0" name="Shape 340"/>
        <p:cNvGrpSpPr/>
        <p:nvPr/>
      </p:nvGrpSpPr>
      <p:grpSpPr>
        <a:xfrm>
          <a:off x="0" y="0"/>
          <a:ext cx="0" cy="0"/>
          <a:chOff x="0" y="0"/>
          <a:chExt cx="0" cy="0"/>
        </a:xfrm>
      </p:grpSpPr>
      <p:sp>
        <p:nvSpPr>
          <p:cNvPr id="341" name="Google Shape;341;g611eaa5b9e_0_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2" name="Google Shape;342;g611eaa5b9e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7" name="Shape 457"/>
        <p:cNvGrpSpPr/>
        <p:nvPr/>
      </p:nvGrpSpPr>
      <p:grpSpPr>
        <a:xfrm>
          <a:off x="0" y="0"/>
          <a:ext cx="0" cy="0"/>
          <a:chOff x="0" y="0"/>
          <a:chExt cx="0" cy="0"/>
        </a:xfrm>
      </p:grpSpPr>
      <p:sp>
        <p:nvSpPr>
          <p:cNvPr id="458" name="Google Shape;458;g61466bc9d7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9" name="Google Shape;459;g61466bc9d7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4" name="Shape 464"/>
        <p:cNvGrpSpPr/>
        <p:nvPr/>
      </p:nvGrpSpPr>
      <p:grpSpPr>
        <a:xfrm>
          <a:off x="0" y="0"/>
          <a:ext cx="0" cy="0"/>
          <a:chOff x="0" y="0"/>
          <a:chExt cx="0" cy="0"/>
        </a:xfrm>
      </p:grpSpPr>
      <p:sp>
        <p:nvSpPr>
          <p:cNvPr id="465" name="Google Shape;465;g61466bc9d7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6" name="Google Shape;466;g61466bc9d7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0" name="Shape 470"/>
        <p:cNvGrpSpPr/>
        <p:nvPr/>
      </p:nvGrpSpPr>
      <p:grpSpPr>
        <a:xfrm>
          <a:off x="0" y="0"/>
          <a:ext cx="0" cy="0"/>
          <a:chOff x="0" y="0"/>
          <a:chExt cx="0" cy="0"/>
        </a:xfrm>
      </p:grpSpPr>
      <p:sp>
        <p:nvSpPr>
          <p:cNvPr id="471" name="Google Shape;471;g611eaa5b9e_0_25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2" name="Google Shape;472;g611eaa5b9e_0_259:notes"/>
          <p:cNvSpPr txBox="1"/>
          <p:nvPr>
            <p:ph idx="1" type="body"/>
          </p:nvPr>
        </p:nvSpPr>
        <p:spPr>
          <a:xfrm>
            <a:off x="914400" y="4343400"/>
            <a:ext cx="50292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6" name="Shape 476"/>
        <p:cNvGrpSpPr/>
        <p:nvPr/>
      </p:nvGrpSpPr>
      <p:grpSpPr>
        <a:xfrm>
          <a:off x="0" y="0"/>
          <a:ext cx="0" cy="0"/>
          <a:chOff x="0" y="0"/>
          <a:chExt cx="0" cy="0"/>
        </a:xfrm>
      </p:grpSpPr>
      <p:sp>
        <p:nvSpPr>
          <p:cNvPr id="477" name="Google Shape;477;g611eaa5b9e_0_15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8" name="Google Shape;478;g611eaa5b9e_0_155:notes"/>
          <p:cNvSpPr txBox="1"/>
          <p:nvPr>
            <p:ph idx="1" type="body"/>
          </p:nvPr>
        </p:nvSpPr>
        <p:spPr>
          <a:xfrm>
            <a:off x="914400" y="4343400"/>
            <a:ext cx="50292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7" name="Shape 347"/>
        <p:cNvGrpSpPr/>
        <p:nvPr/>
      </p:nvGrpSpPr>
      <p:grpSpPr>
        <a:xfrm>
          <a:off x="0" y="0"/>
          <a:ext cx="0" cy="0"/>
          <a:chOff x="0" y="0"/>
          <a:chExt cx="0" cy="0"/>
        </a:xfrm>
      </p:grpSpPr>
      <p:sp>
        <p:nvSpPr>
          <p:cNvPr id="348" name="Google Shape;348;g611eaa5b9e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9" name="Google Shape;349;g611eaa5b9e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3" name="Shape 353"/>
        <p:cNvGrpSpPr/>
        <p:nvPr/>
      </p:nvGrpSpPr>
      <p:grpSpPr>
        <a:xfrm>
          <a:off x="0" y="0"/>
          <a:ext cx="0" cy="0"/>
          <a:chOff x="0" y="0"/>
          <a:chExt cx="0" cy="0"/>
        </a:xfrm>
      </p:grpSpPr>
      <p:sp>
        <p:nvSpPr>
          <p:cNvPr id="354" name="Google Shape;354;g62549c09d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5" name="Google Shape;355;g62549c09d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0" name="Shape 360"/>
        <p:cNvGrpSpPr/>
        <p:nvPr/>
      </p:nvGrpSpPr>
      <p:grpSpPr>
        <a:xfrm>
          <a:off x="0" y="0"/>
          <a:ext cx="0" cy="0"/>
          <a:chOff x="0" y="0"/>
          <a:chExt cx="0" cy="0"/>
        </a:xfrm>
      </p:grpSpPr>
      <p:sp>
        <p:nvSpPr>
          <p:cNvPr id="361" name="Google Shape;361;g611eaa5b9e_0_33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62" name="Google Shape;362;g611eaa5b9e_0_3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5" name="Shape 365"/>
        <p:cNvGrpSpPr/>
        <p:nvPr/>
      </p:nvGrpSpPr>
      <p:grpSpPr>
        <a:xfrm>
          <a:off x="0" y="0"/>
          <a:ext cx="0" cy="0"/>
          <a:chOff x="0" y="0"/>
          <a:chExt cx="0" cy="0"/>
        </a:xfrm>
      </p:grpSpPr>
      <p:sp>
        <p:nvSpPr>
          <p:cNvPr id="366" name="Google Shape;366;g611eaa5b9e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611eaa5b9e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1" name="Shape 371"/>
        <p:cNvGrpSpPr/>
        <p:nvPr/>
      </p:nvGrpSpPr>
      <p:grpSpPr>
        <a:xfrm>
          <a:off x="0" y="0"/>
          <a:ext cx="0" cy="0"/>
          <a:chOff x="0" y="0"/>
          <a:chExt cx="0" cy="0"/>
        </a:xfrm>
      </p:grpSpPr>
      <p:sp>
        <p:nvSpPr>
          <p:cNvPr id="372" name="Google Shape;372;g62549c09df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3" name="Google Shape;373;g62549c09df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8" name="Shape 378"/>
        <p:cNvGrpSpPr/>
        <p:nvPr/>
      </p:nvGrpSpPr>
      <p:grpSpPr>
        <a:xfrm>
          <a:off x="0" y="0"/>
          <a:ext cx="0" cy="0"/>
          <a:chOff x="0" y="0"/>
          <a:chExt cx="0" cy="0"/>
        </a:xfrm>
      </p:grpSpPr>
      <p:sp>
        <p:nvSpPr>
          <p:cNvPr id="379" name="Google Shape;379;g611eaa5b9e_0_5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80" name="Google Shape;380;g611eaa5b9e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4" name="Shape 384"/>
        <p:cNvGrpSpPr/>
        <p:nvPr/>
      </p:nvGrpSpPr>
      <p:grpSpPr>
        <a:xfrm>
          <a:off x="0" y="0"/>
          <a:ext cx="0" cy="0"/>
          <a:chOff x="0" y="0"/>
          <a:chExt cx="0" cy="0"/>
        </a:xfrm>
      </p:grpSpPr>
      <p:sp>
        <p:nvSpPr>
          <p:cNvPr id="385" name="Google Shape;385;g611eaa5b9e_0_4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6" name="Google Shape;386;g611eaa5b9e_0_4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65" name="Shape 65"/>
        <p:cNvGrpSpPr/>
        <p:nvPr/>
      </p:nvGrpSpPr>
      <p:grpSpPr>
        <a:xfrm>
          <a:off x="0" y="0"/>
          <a:ext cx="0" cy="0"/>
          <a:chOff x="0" y="0"/>
          <a:chExt cx="0" cy="0"/>
        </a:xfrm>
      </p:grpSpPr>
      <p:sp>
        <p:nvSpPr>
          <p:cNvPr id="66" name="Google Shape;66;p14"/>
          <p:cNvSpPr txBox="1"/>
          <p:nvPr>
            <p:ph type="ctrTitle"/>
          </p:nvPr>
        </p:nvSpPr>
        <p:spPr>
          <a:xfrm>
            <a:off x="1143000" y="841772"/>
            <a:ext cx="6858000" cy="1790700"/>
          </a:xfrm>
          <a:prstGeom prst="rect">
            <a:avLst/>
          </a:prstGeom>
          <a:noFill/>
          <a:ln>
            <a:noFill/>
          </a:ln>
        </p:spPr>
        <p:txBody>
          <a:bodyPr anchorCtr="0" anchor="b" bIns="68575" lIns="68575" spcFirstLastPara="1" rIns="68575" wrap="square" tIns="68575">
            <a:noAutofit/>
          </a:bodyPr>
          <a:lstStyle>
            <a:lvl1pPr indent="0" lvl="0" marL="0" marR="0" rtl="0" algn="ctr">
              <a:lnSpc>
                <a:spcPct val="90000"/>
              </a:lnSpc>
              <a:spcBef>
                <a:spcPts val="0"/>
              </a:spcBef>
              <a:spcAft>
                <a:spcPts val="0"/>
              </a:spcAft>
              <a:buClr>
                <a:schemeClr val="dk1"/>
              </a:buClr>
              <a:buSzPts val="1100"/>
              <a:buFont typeface="Calibri"/>
              <a:buNone/>
              <a:defRPr b="0" i="0" sz="45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67" name="Google Shape;67;p14"/>
          <p:cNvSpPr txBox="1"/>
          <p:nvPr>
            <p:ph idx="1" type="subTitle"/>
          </p:nvPr>
        </p:nvSpPr>
        <p:spPr>
          <a:xfrm>
            <a:off x="1143000" y="2701528"/>
            <a:ext cx="6858000" cy="1241700"/>
          </a:xfrm>
          <a:prstGeom prst="rect">
            <a:avLst/>
          </a:prstGeom>
          <a:noFill/>
          <a:ln>
            <a:noFill/>
          </a:ln>
        </p:spPr>
        <p:txBody>
          <a:bodyPr anchorCtr="0" anchor="t" bIns="68575" lIns="68575" spcFirstLastPara="1" rIns="68575" wrap="square" tIns="68575">
            <a:noAutofit/>
          </a:bodyPr>
          <a:lstStyle>
            <a:lvl1pPr indent="0" lvl="0" marL="0" marR="0" rtl="0" algn="ctr">
              <a:lnSpc>
                <a:spcPct val="90000"/>
              </a:lnSpc>
              <a:spcBef>
                <a:spcPts val="800"/>
              </a:spcBef>
              <a:spcAft>
                <a:spcPts val="0"/>
              </a:spcAft>
              <a:buClr>
                <a:schemeClr val="dk1"/>
              </a:buClr>
              <a:buSzPts val="2100"/>
              <a:buFont typeface="Arial"/>
              <a:buNone/>
              <a:defRPr b="0" i="0" sz="1800" u="none" cap="none" strike="noStrike">
                <a:solidFill>
                  <a:schemeClr val="dk1"/>
                </a:solidFill>
                <a:latin typeface="Calibri"/>
                <a:ea typeface="Calibri"/>
                <a:cs typeface="Calibri"/>
                <a:sym typeface="Calibri"/>
              </a:defRPr>
            </a:lvl1pPr>
            <a:lvl2pPr indent="0" lvl="1" marL="342900" marR="0" rtl="0" algn="ctr">
              <a:lnSpc>
                <a:spcPct val="90000"/>
              </a:lnSpc>
              <a:spcBef>
                <a:spcPts val="400"/>
              </a:spcBef>
              <a:spcAft>
                <a:spcPts val="0"/>
              </a:spcAft>
              <a:buClr>
                <a:schemeClr val="dk1"/>
              </a:buClr>
              <a:buSzPts val="1800"/>
              <a:buFont typeface="Arial"/>
              <a:buNone/>
              <a:defRPr b="0" i="0" sz="1500" u="none" cap="none" strike="noStrike">
                <a:solidFill>
                  <a:schemeClr val="dk1"/>
                </a:solidFill>
                <a:latin typeface="Calibri"/>
                <a:ea typeface="Calibri"/>
                <a:cs typeface="Calibri"/>
                <a:sym typeface="Calibri"/>
              </a:defRPr>
            </a:lvl2pPr>
            <a:lvl3pPr indent="0" lvl="2" marL="685800" marR="0" rtl="0" algn="ctr">
              <a:lnSpc>
                <a:spcPct val="90000"/>
              </a:lnSpc>
              <a:spcBef>
                <a:spcPts val="400"/>
              </a:spcBef>
              <a:spcAft>
                <a:spcPts val="0"/>
              </a:spcAft>
              <a:buClr>
                <a:schemeClr val="dk1"/>
              </a:buClr>
              <a:buSzPts val="1500"/>
              <a:buFont typeface="Arial"/>
              <a:buNone/>
              <a:defRPr b="0" i="0" sz="1400" u="none" cap="none" strike="noStrike">
                <a:solidFill>
                  <a:schemeClr val="dk1"/>
                </a:solidFill>
                <a:latin typeface="Calibri"/>
                <a:ea typeface="Calibri"/>
                <a:cs typeface="Calibri"/>
                <a:sym typeface="Calibri"/>
              </a:defRPr>
            </a:lvl3pPr>
            <a:lvl4pPr indent="0" lvl="3" marL="1028700" marR="0" rtl="0" algn="ctr">
              <a:lnSpc>
                <a:spcPct val="90000"/>
              </a:lnSpc>
              <a:spcBef>
                <a:spcPts val="400"/>
              </a:spcBef>
              <a:spcAft>
                <a:spcPts val="0"/>
              </a:spcAft>
              <a:buClr>
                <a:schemeClr val="dk1"/>
              </a:buClr>
              <a:buSzPts val="1400"/>
              <a:buFont typeface="Arial"/>
              <a:buNone/>
              <a:defRPr b="0" i="0" sz="1200" u="none" cap="none" strike="noStrike">
                <a:solidFill>
                  <a:schemeClr val="dk1"/>
                </a:solidFill>
                <a:latin typeface="Calibri"/>
                <a:ea typeface="Calibri"/>
                <a:cs typeface="Calibri"/>
                <a:sym typeface="Calibri"/>
              </a:defRPr>
            </a:lvl4pPr>
            <a:lvl5pPr indent="0" lvl="4" marL="1371600" marR="0" rtl="0" algn="ctr">
              <a:lnSpc>
                <a:spcPct val="90000"/>
              </a:lnSpc>
              <a:spcBef>
                <a:spcPts val="400"/>
              </a:spcBef>
              <a:spcAft>
                <a:spcPts val="0"/>
              </a:spcAft>
              <a:buClr>
                <a:schemeClr val="dk1"/>
              </a:buClr>
              <a:buSzPts val="1400"/>
              <a:buFont typeface="Arial"/>
              <a:buNone/>
              <a:defRPr b="0" i="0" sz="1200" u="none" cap="none" strike="noStrike">
                <a:solidFill>
                  <a:schemeClr val="dk1"/>
                </a:solidFill>
                <a:latin typeface="Calibri"/>
                <a:ea typeface="Calibri"/>
                <a:cs typeface="Calibri"/>
                <a:sym typeface="Calibri"/>
              </a:defRPr>
            </a:lvl5pPr>
            <a:lvl6pPr indent="0" lvl="5" marL="1714500" marR="0" rtl="0" algn="ctr">
              <a:lnSpc>
                <a:spcPct val="90000"/>
              </a:lnSpc>
              <a:spcBef>
                <a:spcPts val="400"/>
              </a:spcBef>
              <a:spcAft>
                <a:spcPts val="0"/>
              </a:spcAft>
              <a:buClr>
                <a:schemeClr val="dk1"/>
              </a:buClr>
              <a:buSzPts val="1400"/>
              <a:buFont typeface="Arial"/>
              <a:buNone/>
              <a:defRPr b="0" i="0" sz="1200" u="none" cap="none" strike="noStrike">
                <a:solidFill>
                  <a:schemeClr val="dk1"/>
                </a:solidFill>
                <a:latin typeface="Calibri"/>
                <a:ea typeface="Calibri"/>
                <a:cs typeface="Calibri"/>
                <a:sym typeface="Calibri"/>
              </a:defRPr>
            </a:lvl6pPr>
            <a:lvl7pPr indent="0" lvl="6" marL="2057400" marR="0" rtl="0" algn="ctr">
              <a:lnSpc>
                <a:spcPct val="90000"/>
              </a:lnSpc>
              <a:spcBef>
                <a:spcPts val="400"/>
              </a:spcBef>
              <a:spcAft>
                <a:spcPts val="0"/>
              </a:spcAft>
              <a:buClr>
                <a:schemeClr val="dk1"/>
              </a:buClr>
              <a:buSzPts val="1400"/>
              <a:buFont typeface="Arial"/>
              <a:buNone/>
              <a:defRPr b="0" i="0" sz="1200" u="none" cap="none" strike="noStrike">
                <a:solidFill>
                  <a:schemeClr val="dk1"/>
                </a:solidFill>
                <a:latin typeface="Calibri"/>
                <a:ea typeface="Calibri"/>
                <a:cs typeface="Calibri"/>
                <a:sym typeface="Calibri"/>
              </a:defRPr>
            </a:lvl7pPr>
            <a:lvl8pPr indent="0" lvl="7" marL="2400300" marR="0" rtl="0" algn="ctr">
              <a:lnSpc>
                <a:spcPct val="90000"/>
              </a:lnSpc>
              <a:spcBef>
                <a:spcPts val="400"/>
              </a:spcBef>
              <a:spcAft>
                <a:spcPts val="0"/>
              </a:spcAft>
              <a:buClr>
                <a:schemeClr val="dk1"/>
              </a:buClr>
              <a:buSzPts val="1400"/>
              <a:buFont typeface="Arial"/>
              <a:buNone/>
              <a:defRPr b="0" i="0" sz="1200" u="none" cap="none" strike="noStrike">
                <a:solidFill>
                  <a:schemeClr val="dk1"/>
                </a:solidFill>
                <a:latin typeface="Calibri"/>
                <a:ea typeface="Calibri"/>
                <a:cs typeface="Calibri"/>
                <a:sym typeface="Calibri"/>
              </a:defRPr>
            </a:lvl8pPr>
            <a:lvl9pPr indent="0" lvl="8" marL="2743200" marR="0" rtl="0" algn="ctr">
              <a:lnSpc>
                <a:spcPct val="90000"/>
              </a:lnSpc>
              <a:spcBef>
                <a:spcPts val="400"/>
              </a:spcBef>
              <a:spcAft>
                <a:spcPts val="0"/>
              </a:spcAft>
              <a:buClr>
                <a:schemeClr val="dk1"/>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68" name="Google Shape;68;p14"/>
          <p:cNvSpPr txBox="1"/>
          <p:nvPr>
            <p:ph idx="10" type="dt"/>
          </p:nvPr>
        </p:nvSpPr>
        <p:spPr>
          <a:xfrm>
            <a:off x="628650" y="4767263"/>
            <a:ext cx="2057400" cy="273900"/>
          </a:xfrm>
          <a:prstGeom prst="rect">
            <a:avLst/>
          </a:prstGeom>
          <a:noFill/>
          <a:ln>
            <a:noFill/>
          </a:ln>
        </p:spPr>
        <p:txBody>
          <a:bodyPr anchorCtr="0" anchor="ctr" bIns="68575" lIns="68575" spcFirstLastPara="1" rIns="68575" wrap="square" tIns="68575">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69" name="Google Shape;69;p14"/>
          <p:cNvSpPr txBox="1"/>
          <p:nvPr>
            <p:ph idx="11" type="ftr"/>
          </p:nvPr>
        </p:nvSpPr>
        <p:spPr>
          <a:xfrm>
            <a:off x="3028950" y="4767263"/>
            <a:ext cx="3086100" cy="273900"/>
          </a:xfrm>
          <a:prstGeom prst="rect">
            <a:avLst/>
          </a:prstGeom>
          <a:noFill/>
          <a:ln>
            <a:noFill/>
          </a:ln>
        </p:spPr>
        <p:txBody>
          <a:bodyPr anchorCtr="0" anchor="ctr" bIns="68575" lIns="68575" spcFirstLastPara="1" rIns="68575" wrap="square" tIns="68575">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70" name="Google Shape;70;p14"/>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71" name="Shape 71"/>
        <p:cNvGrpSpPr/>
        <p:nvPr/>
      </p:nvGrpSpPr>
      <p:grpSpPr>
        <a:xfrm>
          <a:off x="0" y="0"/>
          <a:ext cx="0" cy="0"/>
          <a:chOff x="0" y="0"/>
          <a:chExt cx="0" cy="0"/>
        </a:xfrm>
      </p:grpSpPr>
      <p:sp>
        <p:nvSpPr>
          <p:cNvPr id="72" name="Google Shape;72;p15"/>
          <p:cNvSpPr txBox="1"/>
          <p:nvPr>
            <p:ph type="title"/>
          </p:nvPr>
        </p:nvSpPr>
        <p:spPr>
          <a:xfrm>
            <a:off x="628650" y="273844"/>
            <a:ext cx="7886700" cy="994200"/>
          </a:xfrm>
          <a:prstGeom prst="rect">
            <a:avLst/>
          </a:prstGeom>
          <a:noFill/>
          <a:ln>
            <a:noFill/>
          </a:ln>
        </p:spPr>
        <p:txBody>
          <a:bodyPr anchorCtr="0" anchor="ctr" bIns="68575" lIns="68575" spcFirstLastPara="1" rIns="68575" wrap="square" tIns="68575">
            <a:noAutofit/>
          </a:bodyPr>
          <a:lstStyle>
            <a:lvl1pPr indent="0" lvl="0" marL="0" marR="0" rtl="0" algn="l">
              <a:lnSpc>
                <a:spcPct val="90000"/>
              </a:lnSpc>
              <a:spcBef>
                <a:spcPts val="0"/>
              </a:spcBef>
              <a:spcAft>
                <a:spcPts val="0"/>
              </a:spcAft>
              <a:buClr>
                <a:schemeClr val="dk1"/>
              </a:buClr>
              <a:buSzPts val="1100"/>
              <a:buFont typeface="Calibri"/>
              <a:buNone/>
              <a:defRPr b="0" i="0" sz="33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73" name="Google Shape;73;p15"/>
          <p:cNvSpPr txBox="1"/>
          <p:nvPr>
            <p:ph idx="1" type="body"/>
          </p:nvPr>
        </p:nvSpPr>
        <p:spPr>
          <a:xfrm>
            <a:off x="628650" y="1369219"/>
            <a:ext cx="7886700" cy="3263400"/>
          </a:xfrm>
          <a:prstGeom prst="rect">
            <a:avLst/>
          </a:prstGeom>
          <a:noFill/>
          <a:ln>
            <a:noFill/>
          </a:ln>
        </p:spPr>
        <p:txBody>
          <a:bodyPr anchorCtr="0" anchor="t" bIns="68575" lIns="68575" spcFirstLastPara="1" rIns="68575" wrap="square" tIns="68575">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74" name="Google Shape;74;p15"/>
          <p:cNvSpPr txBox="1"/>
          <p:nvPr>
            <p:ph idx="10" type="dt"/>
          </p:nvPr>
        </p:nvSpPr>
        <p:spPr>
          <a:xfrm>
            <a:off x="628650" y="4767263"/>
            <a:ext cx="2057400" cy="273900"/>
          </a:xfrm>
          <a:prstGeom prst="rect">
            <a:avLst/>
          </a:prstGeom>
          <a:noFill/>
          <a:ln>
            <a:noFill/>
          </a:ln>
        </p:spPr>
        <p:txBody>
          <a:bodyPr anchorCtr="0" anchor="ctr" bIns="68575" lIns="68575" spcFirstLastPara="1" rIns="68575" wrap="square" tIns="68575">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75" name="Google Shape;75;p15"/>
          <p:cNvSpPr txBox="1"/>
          <p:nvPr>
            <p:ph idx="11" type="ftr"/>
          </p:nvPr>
        </p:nvSpPr>
        <p:spPr>
          <a:xfrm>
            <a:off x="3028950" y="4767263"/>
            <a:ext cx="3086100" cy="273900"/>
          </a:xfrm>
          <a:prstGeom prst="rect">
            <a:avLst/>
          </a:prstGeom>
          <a:noFill/>
          <a:ln>
            <a:noFill/>
          </a:ln>
        </p:spPr>
        <p:txBody>
          <a:bodyPr anchorCtr="0" anchor="ctr" bIns="68575" lIns="68575" spcFirstLastPara="1" rIns="68575" wrap="square" tIns="68575">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76" name="Google Shape;76;p15"/>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77" name="Shape 77"/>
        <p:cNvGrpSpPr/>
        <p:nvPr/>
      </p:nvGrpSpPr>
      <p:grpSpPr>
        <a:xfrm>
          <a:off x="0" y="0"/>
          <a:ext cx="0" cy="0"/>
          <a:chOff x="0" y="0"/>
          <a:chExt cx="0" cy="0"/>
        </a:xfrm>
      </p:grpSpPr>
      <p:sp>
        <p:nvSpPr>
          <p:cNvPr id="78" name="Google Shape;78;p16"/>
          <p:cNvSpPr txBox="1"/>
          <p:nvPr>
            <p:ph type="title"/>
          </p:nvPr>
        </p:nvSpPr>
        <p:spPr>
          <a:xfrm>
            <a:off x="623888" y="1282304"/>
            <a:ext cx="7886700" cy="2139600"/>
          </a:xfrm>
          <a:prstGeom prst="rect">
            <a:avLst/>
          </a:prstGeom>
          <a:noFill/>
          <a:ln>
            <a:noFill/>
          </a:ln>
        </p:spPr>
        <p:txBody>
          <a:bodyPr anchorCtr="0" anchor="b" bIns="68575" lIns="68575" spcFirstLastPara="1" rIns="68575" wrap="square" tIns="68575">
            <a:noAutofit/>
          </a:bodyPr>
          <a:lstStyle>
            <a:lvl1pPr indent="0" lvl="0" marL="0" marR="0" rtl="0" algn="l">
              <a:lnSpc>
                <a:spcPct val="90000"/>
              </a:lnSpc>
              <a:spcBef>
                <a:spcPts val="0"/>
              </a:spcBef>
              <a:spcAft>
                <a:spcPts val="0"/>
              </a:spcAft>
              <a:buClr>
                <a:schemeClr val="dk1"/>
              </a:buClr>
              <a:buSzPts val="1100"/>
              <a:buFont typeface="Calibri"/>
              <a:buNone/>
              <a:defRPr b="0" i="0" sz="45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79" name="Google Shape;79;p16"/>
          <p:cNvSpPr txBox="1"/>
          <p:nvPr>
            <p:ph idx="1" type="body"/>
          </p:nvPr>
        </p:nvSpPr>
        <p:spPr>
          <a:xfrm>
            <a:off x="623888" y="3442097"/>
            <a:ext cx="7886700" cy="1125300"/>
          </a:xfrm>
          <a:prstGeom prst="rect">
            <a:avLst/>
          </a:prstGeom>
          <a:noFill/>
          <a:ln>
            <a:noFill/>
          </a:ln>
        </p:spPr>
        <p:txBody>
          <a:bodyPr anchorCtr="0" anchor="t" bIns="68575" lIns="68575" spcFirstLastPara="1" rIns="68575" wrap="square" tIns="68575">
            <a:noAutofit/>
          </a:bodyPr>
          <a:lstStyle>
            <a:lvl1pPr indent="-228600" lvl="0" marL="457200" marR="0" rtl="0" algn="l">
              <a:lnSpc>
                <a:spcPct val="90000"/>
              </a:lnSpc>
              <a:spcBef>
                <a:spcPts val="800"/>
              </a:spcBef>
              <a:spcAft>
                <a:spcPts val="0"/>
              </a:spcAft>
              <a:buClr>
                <a:srgbClr val="888888"/>
              </a:buClr>
              <a:buSzPts val="2100"/>
              <a:buFont typeface="Arial"/>
              <a:buNone/>
              <a:defRPr b="0" i="0" sz="1800" u="none" cap="none" strike="noStrike">
                <a:solidFill>
                  <a:srgbClr val="888888"/>
                </a:solidFill>
                <a:latin typeface="Calibri"/>
                <a:ea typeface="Calibri"/>
                <a:cs typeface="Calibri"/>
                <a:sym typeface="Calibri"/>
              </a:defRPr>
            </a:lvl1pPr>
            <a:lvl2pPr indent="-228600" lvl="1" marL="914400" marR="0" rtl="0" algn="l">
              <a:lnSpc>
                <a:spcPct val="90000"/>
              </a:lnSpc>
              <a:spcBef>
                <a:spcPts val="400"/>
              </a:spcBef>
              <a:spcAft>
                <a:spcPts val="0"/>
              </a:spcAft>
              <a:buClr>
                <a:srgbClr val="888888"/>
              </a:buClr>
              <a:buSzPts val="1800"/>
              <a:buFont typeface="Arial"/>
              <a:buNone/>
              <a:defRPr b="0" i="0" sz="1500" u="none" cap="none" strike="noStrike">
                <a:solidFill>
                  <a:srgbClr val="888888"/>
                </a:solidFill>
                <a:latin typeface="Calibri"/>
                <a:ea typeface="Calibri"/>
                <a:cs typeface="Calibri"/>
                <a:sym typeface="Calibri"/>
              </a:defRPr>
            </a:lvl2pPr>
            <a:lvl3pPr indent="-228600" lvl="2" marL="1371600" marR="0" rtl="0" algn="l">
              <a:lnSpc>
                <a:spcPct val="90000"/>
              </a:lnSpc>
              <a:spcBef>
                <a:spcPts val="400"/>
              </a:spcBef>
              <a:spcAft>
                <a:spcPts val="0"/>
              </a:spcAft>
              <a:buClr>
                <a:srgbClr val="888888"/>
              </a:buClr>
              <a:buSzPts val="1500"/>
              <a:buFont typeface="Arial"/>
              <a:buNone/>
              <a:defRPr b="0" i="0" sz="1400" u="none" cap="none" strike="noStrike">
                <a:solidFill>
                  <a:srgbClr val="888888"/>
                </a:solidFill>
                <a:latin typeface="Calibri"/>
                <a:ea typeface="Calibri"/>
                <a:cs typeface="Calibri"/>
                <a:sym typeface="Calibri"/>
              </a:defRPr>
            </a:lvl3pPr>
            <a:lvl4pPr indent="-228600" lvl="3" marL="1828800" marR="0" rtl="0" algn="l">
              <a:lnSpc>
                <a:spcPct val="90000"/>
              </a:lnSpc>
              <a:spcBef>
                <a:spcPts val="400"/>
              </a:spcBef>
              <a:spcAft>
                <a:spcPts val="0"/>
              </a:spcAft>
              <a:buClr>
                <a:srgbClr val="888888"/>
              </a:buClr>
              <a:buSzPts val="1400"/>
              <a:buFont typeface="Arial"/>
              <a:buNone/>
              <a:defRPr b="0" i="0" sz="1200" u="none" cap="none" strike="noStrike">
                <a:solidFill>
                  <a:srgbClr val="888888"/>
                </a:solidFill>
                <a:latin typeface="Calibri"/>
                <a:ea typeface="Calibri"/>
                <a:cs typeface="Calibri"/>
                <a:sym typeface="Calibri"/>
              </a:defRPr>
            </a:lvl4pPr>
            <a:lvl5pPr indent="-228600" lvl="4" marL="2286000" marR="0" rtl="0" algn="l">
              <a:lnSpc>
                <a:spcPct val="90000"/>
              </a:lnSpc>
              <a:spcBef>
                <a:spcPts val="400"/>
              </a:spcBef>
              <a:spcAft>
                <a:spcPts val="0"/>
              </a:spcAft>
              <a:buClr>
                <a:srgbClr val="888888"/>
              </a:buClr>
              <a:buSzPts val="1400"/>
              <a:buFont typeface="Arial"/>
              <a:buNone/>
              <a:defRPr b="0" i="0" sz="1200" u="none" cap="none" strike="noStrike">
                <a:solidFill>
                  <a:srgbClr val="888888"/>
                </a:solidFill>
                <a:latin typeface="Calibri"/>
                <a:ea typeface="Calibri"/>
                <a:cs typeface="Calibri"/>
                <a:sym typeface="Calibri"/>
              </a:defRPr>
            </a:lvl5pPr>
            <a:lvl6pPr indent="-228600" lvl="5" marL="2743200" marR="0" rtl="0" algn="l">
              <a:lnSpc>
                <a:spcPct val="90000"/>
              </a:lnSpc>
              <a:spcBef>
                <a:spcPts val="400"/>
              </a:spcBef>
              <a:spcAft>
                <a:spcPts val="0"/>
              </a:spcAft>
              <a:buClr>
                <a:srgbClr val="888888"/>
              </a:buClr>
              <a:buSzPts val="1400"/>
              <a:buFont typeface="Arial"/>
              <a:buNone/>
              <a:defRPr b="0" i="0" sz="1200" u="none" cap="none" strike="noStrike">
                <a:solidFill>
                  <a:srgbClr val="888888"/>
                </a:solidFill>
                <a:latin typeface="Calibri"/>
                <a:ea typeface="Calibri"/>
                <a:cs typeface="Calibri"/>
                <a:sym typeface="Calibri"/>
              </a:defRPr>
            </a:lvl6pPr>
            <a:lvl7pPr indent="-228600" lvl="6" marL="3200400" marR="0" rtl="0" algn="l">
              <a:lnSpc>
                <a:spcPct val="90000"/>
              </a:lnSpc>
              <a:spcBef>
                <a:spcPts val="400"/>
              </a:spcBef>
              <a:spcAft>
                <a:spcPts val="0"/>
              </a:spcAft>
              <a:buClr>
                <a:srgbClr val="888888"/>
              </a:buClr>
              <a:buSzPts val="1400"/>
              <a:buFont typeface="Arial"/>
              <a:buNone/>
              <a:defRPr b="0" i="0" sz="1200" u="none" cap="none" strike="noStrike">
                <a:solidFill>
                  <a:srgbClr val="888888"/>
                </a:solidFill>
                <a:latin typeface="Calibri"/>
                <a:ea typeface="Calibri"/>
                <a:cs typeface="Calibri"/>
                <a:sym typeface="Calibri"/>
              </a:defRPr>
            </a:lvl7pPr>
            <a:lvl8pPr indent="-228600" lvl="7" marL="3657600" marR="0" rtl="0" algn="l">
              <a:lnSpc>
                <a:spcPct val="90000"/>
              </a:lnSpc>
              <a:spcBef>
                <a:spcPts val="400"/>
              </a:spcBef>
              <a:spcAft>
                <a:spcPts val="0"/>
              </a:spcAft>
              <a:buClr>
                <a:srgbClr val="888888"/>
              </a:buClr>
              <a:buSzPts val="1400"/>
              <a:buFont typeface="Arial"/>
              <a:buNone/>
              <a:defRPr b="0" i="0" sz="1200" u="none" cap="none" strike="noStrike">
                <a:solidFill>
                  <a:srgbClr val="888888"/>
                </a:solidFill>
                <a:latin typeface="Calibri"/>
                <a:ea typeface="Calibri"/>
                <a:cs typeface="Calibri"/>
                <a:sym typeface="Calibri"/>
              </a:defRPr>
            </a:lvl8pPr>
            <a:lvl9pPr indent="-228600" lvl="8" marL="4114800" marR="0" rtl="0" algn="l">
              <a:lnSpc>
                <a:spcPct val="90000"/>
              </a:lnSpc>
              <a:spcBef>
                <a:spcPts val="400"/>
              </a:spcBef>
              <a:spcAft>
                <a:spcPts val="0"/>
              </a:spcAft>
              <a:buClr>
                <a:srgbClr val="888888"/>
              </a:buClr>
              <a:buSzPts val="1400"/>
              <a:buFont typeface="Arial"/>
              <a:buNone/>
              <a:defRPr b="0" i="0" sz="1200" u="none" cap="none" strike="noStrike">
                <a:solidFill>
                  <a:srgbClr val="888888"/>
                </a:solidFill>
                <a:latin typeface="Calibri"/>
                <a:ea typeface="Calibri"/>
                <a:cs typeface="Calibri"/>
                <a:sym typeface="Calibri"/>
              </a:defRPr>
            </a:lvl9pPr>
          </a:lstStyle>
          <a:p/>
        </p:txBody>
      </p:sp>
      <p:sp>
        <p:nvSpPr>
          <p:cNvPr id="80" name="Google Shape;80;p16"/>
          <p:cNvSpPr txBox="1"/>
          <p:nvPr>
            <p:ph idx="10" type="dt"/>
          </p:nvPr>
        </p:nvSpPr>
        <p:spPr>
          <a:xfrm>
            <a:off x="628650" y="4767263"/>
            <a:ext cx="2057400" cy="273900"/>
          </a:xfrm>
          <a:prstGeom prst="rect">
            <a:avLst/>
          </a:prstGeom>
          <a:noFill/>
          <a:ln>
            <a:noFill/>
          </a:ln>
        </p:spPr>
        <p:txBody>
          <a:bodyPr anchorCtr="0" anchor="ctr" bIns="68575" lIns="68575" spcFirstLastPara="1" rIns="68575" wrap="square" tIns="68575">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81" name="Google Shape;81;p16"/>
          <p:cNvSpPr txBox="1"/>
          <p:nvPr>
            <p:ph idx="11" type="ftr"/>
          </p:nvPr>
        </p:nvSpPr>
        <p:spPr>
          <a:xfrm>
            <a:off x="3028950" y="4767263"/>
            <a:ext cx="3086100" cy="273900"/>
          </a:xfrm>
          <a:prstGeom prst="rect">
            <a:avLst/>
          </a:prstGeom>
          <a:noFill/>
          <a:ln>
            <a:noFill/>
          </a:ln>
        </p:spPr>
        <p:txBody>
          <a:bodyPr anchorCtr="0" anchor="ctr" bIns="68575" lIns="68575" spcFirstLastPara="1" rIns="68575" wrap="square" tIns="68575">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82" name="Google Shape;82;p16"/>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83" name="Shape 83"/>
        <p:cNvGrpSpPr/>
        <p:nvPr/>
      </p:nvGrpSpPr>
      <p:grpSpPr>
        <a:xfrm>
          <a:off x="0" y="0"/>
          <a:ext cx="0" cy="0"/>
          <a:chOff x="0" y="0"/>
          <a:chExt cx="0" cy="0"/>
        </a:xfrm>
      </p:grpSpPr>
      <p:sp>
        <p:nvSpPr>
          <p:cNvPr id="84" name="Google Shape;84;p17"/>
          <p:cNvSpPr txBox="1"/>
          <p:nvPr>
            <p:ph type="title"/>
          </p:nvPr>
        </p:nvSpPr>
        <p:spPr>
          <a:xfrm>
            <a:off x="628650" y="273844"/>
            <a:ext cx="7886700" cy="994200"/>
          </a:xfrm>
          <a:prstGeom prst="rect">
            <a:avLst/>
          </a:prstGeom>
          <a:noFill/>
          <a:ln>
            <a:noFill/>
          </a:ln>
        </p:spPr>
        <p:txBody>
          <a:bodyPr anchorCtr="0" anchor="ctr" bIns="68575" lIns="68575" spcFirstLastPara="1" rIns="68575" wrap="square" tIns="68575">
            <a:noAutofit/>
          </a:bodyPr>
          <a:lstStyle>
            <a:lvl1pPr indent="0" lvl="0" marL="0" marR="0" rtl="0" algn="l">
              <a:lnSpc>
                <a:spcPct val="90000"/>
              </a:lnSpc>
              <a:spcBef>
                <a:spcPts val="0"/>
              </a:spcBef>
              <a:spcAft>
                <a:spcPts val="0"/>
              </a:spcAft>
              <a:buClr>
                <a:schemeClr val="dk1"/>
              </a:buClr>
              <a:buSzPts val="1100"/>
              <a:buFont typeface="Calibri"/>
              <a:buNone/>
              <a:defRPr b="0" i="0" sz="33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85" name="Google Shape;85;p17"/>
          <p:cNvSpPr txBox="1"/>
          <p:nvPr>
            <p:ph idx="1" type="body"/>
          </p:nvPr>
        </p:nvSpPr>
        <p:spPr>
          <a:xfrm>
            <a:off x="628650" y="1369219"/>
            <a:ext cx="3886200" cy="3263400"/>
          </a:xfrm>
          <a:prstGeom prst="rect">
            <a:avLst/>
          </a:prstGeom>
          <a:noFill/>
          <a:ln>
            <a:noFill/>
          </a:ln>
        </p:spPr>
        <p:txBody>
          <a:bodyPr anchorCtr="0" anchor="t" bIns="68575" lIns="68575" spcFirstLastPara="1" rIns="68575" wrap="square" tIns="68575">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86" name="Google Shape;86;p17"/>
          <p:cNvSpPr txBox="1"/>
          <p:nvPr>
            <p:ph idx="2" type="body"/>
          </p:nvPr>
        </p:nvSpPr>
        <p:spPr>
          <a:xfrm>
            <a:off x="4629150" y="1369219"/>
            <a:ext cx="3886200" cy="3263400"/>
          </a:xfrm>
          <a:prstGeom prst="rect">
            <a:avLst/>
          </a:prstGeom>
          <a:noFill/>
          <a:ln>
            <a:noFill/>
          </a:ln>
        </p:spPr>
        <p:txBody>
          <a:bodyPr anchorCtr="0" anchor="t" bIns="68575" lIns="68575" spcFirstLastPara="1" rIns="68575" wrap="square" tIns="68575">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87" name="Google Shape;87;p17"/>
          <p:cNvSpPr txBox="1"/>
          <p:nvPr>
            <p:ph idx="10" type="dt"/>
          </p:nvPr>
        </p:nvSpPr>
        <p:spPr>
          <a:xfrm>
            <a:off x="628650" y="4767263"/>
            <a:ext cx="2057400" cy="273900"/>
          </a:xfrm>
          <a:prstGeom prst="rect">
            <a:avLst/>
          </a:prstGeom>
          <a:noFill/>
          <a:ln>
            <a:noFill/>
          </a:ln>
        </p:spPr>
        <p:txBody>
          <a:bodyPr anchorCtr="0" anchor="ctr" bIns="68575" lIns="68575" spcFirstLastPara="1" rIns="68575" wrap="square" tIns="68575">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88" name="Google Shape;88;p17"/>
          <p:cNvSpPr txBox="1"/>
          <p:nvPr>
            <p:ph idx="11" type="ftr"/>
          </p:nvPr>
        </p:nvSpPr>
        <p:spPr>
          <a:xfrm>
            <a:off x="3028950" y="4767263"/>
            <a:ext cx="3086100" cy="273900"/>
          </a:xfrm>
          <a:prstGeom prst="rect">
            <a:avLst/>
          </a:prstGeom>
          <a:noFill/>
          <a:ln>
            <a:noFill/>
          </a:ln>
        </p:spPr>
        <p:txBody>
          <a:bodyPr anchorCtr="0" anchor="ctr" bIns="68575" lIns="68575" spcFirstLastPara="1" rIns="68575" wrap="square" tIns="68575">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89" name="Google Shape;89;p17"/>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90" name="Shape 90"/>
        <p:cNvGrpSpPr/>
        <p:nvPr/>
      </p:nvGrpSpPr>
      <p:grpSpPr>
        <a:xfrm>
          <a:off x="0" y="0"/>
          <a:ext cx="0" cy="0"/>
          <a:chOff x="0" y="0"/>
          <a:chExt cx="0" cy="0"/>
        </a:xfrm>
      </p:grpSpPr>
      <p:sp>
        <p:nvSpPr>
          <p:cNvPr id="91" name="Google Shape;91;p18"/>
          <p:cNvSpPr txBox="1"/>
          <p:nvPr>
            <p:ph type="title"/>
          </p:nvPr>
        </p:nvSpPr>
        <p:spPr>
          <a:xfrm>
            <a:off x="629841" y="273844"/>
            <a:ext cx="7886700" cy="994200"/>
          </a:xfrm>
          <a:prstGeom prst="rect">
            <a:avLst/>
          </a:prstGeom>
          <a:noFill/>
          <a:ln>
            <a:noFill/>
          </a:ln>
        </p:spPr>
        <p:txBody>
          <a:bodyPr anchorCtr="0" anchor="ctr" bIns="68575" lIns="68575" spcFirstLastPara="1" rIns="68575" wrap="square" tIns="68575">
            <a:noAutofit/>
          </a:bodyPr>
          <a:lstStyle>
            <a:lvl1pPr indent="0" lvl="0" marL="0" marR="0" rtl="0" algn="l">
              <a:lnSpc>
                <a:spcPct val="90000"/>
              </a:lnSpc>
              <a:spcBef>
                <a:spcPts val="0"/>
              </a:spcBef>
              <a:spcAft>
                <a:spcPts val="0"/>
              </a:spcAft>
              <a:buClr>
                <a:schemeClr val="dk1"/>
              </a:buClr>
              <a:buSzPts val="1100"/>
              <a:buFont typeface="Calibri"/>
              <a:buNone/>
              <a:defRPr b="0" i="0" sz="33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92" name="Google Shape;92;p18"/>
          <p:cNvSpPr txBox="1"/>
          <p:nvPr>
            <p:ph idx="1" type="body"/>
          </p:nvPr>
        </p:nvSpPr>
        <p:spPr>
          <a:xfrm>
            <a:off x="629841" y="1260872"/>
            <a:ext cx="3868500" cy="618000"/>
          </a:xfrm>
          <a:prstGeom prst="rect">
            <a:avLst/>
          </a:prstGeom>
          <a:noFill/>
          <a:ln>
            <a:noFill/>
          </a:ln>
        </p:spPr>
        <p:txBody>
          <a:bodyPr anchorCtr="0" anchor="b" bIns="68575" lIns="68575" spcFirstLastPara="1" rIns="68575" wrap="square" tIns="68575">
            <a:noAutofit/>
          </a:bodyPr>
          <a:lstStyle>
            <a:lvl1pPr indent="-228600" lvl="0" marL="457200" marR="0" rtl="0" algn="l">
              <a:lnSpc>
                <a:spcPct val="90000"/>
              </a:lnSpc>
              <a:spcBef>
                <a:spcPts val="800"/>
              </a:spcBef>
              <a:spcAft>
                <a:spcPts val="0"/>
              </a:spcAft>
              <a:buClr>
                <a:schemeClr val="dk1"/>
              </a:buClr>
              <a:buSzPts val="2100"/>
              <a:buFont typeface="Arial"/>
              <a:buNone/>
              <a:defRPr b="1" i="0" sz="1800" u="none" cap="none" strike="noStrike">
                <a:solidFill>
                  <a:schemeClr val="dk1"/>
                </a:solidFill>
                <a:latin typeface="Calibri"/>
                <a:ea typeface="Calibri"/>
                <a:cs typeface="Calibri"/>
                <a:sym typeface="Calibri"/>
              </a:defRPr>
            </a:lvl1pPr>
            <a:lvl2pPr indent="-228600" lvl="1" marL="914400" marR="0" rtl="0" algn="l">
              <a:lnSpc>
                <a:spcPct val="90000"/>
              </a:lnSpc>
              <a:spcBef>
                <a:spcPts val="400"/>
              </a:spcBef>
              <a:spcAft>
                <a:spcPts val="0"/>
              </a:spcAft>
              <a:buClr>
                <a:schemeClr val="dk1"/>
              </a:buClr>
              <a:buSzPts val="1800"/>
              <a:buFont typeface="Arial"/>
              <a:buNone/>
              <a:defRPr b="1" i="0" sz="1500" u="none" cap="none" strike="noStrike">
                <a:solidFill>
                  <a:schemeClr val="dk1"/>
                </a:solidFill>
                <a:latin typeface="Calibri"/>
                <a:ea typeface="Calibri"/>
                <a:cs typeface="Calibri"/>
                <a:sym typeface="Calibri"/>
              </a:defRPr>
            </a:lvl2pPr>
            <a:lvl3pPr indent="-228600" lvl="2" marL="1371600" marR="0" rtl="0" algn="l">
              <a:lnSpc>
                <a:spcPct val="90000"/>
              </a:lnSpc>
              <a:spcBef>
                <a:spcPts val="400"/>
              </a:spcBef>
              <a:spcAft>
                <a:spcPts val="0"/>
              </a:spcAft>
              <a:buClr>
                <a:schemeClr val="dk1"/>
              </a:buClr>
              <a:buSzPts val="1500"/>
              <a:buFont typeface="Arial"/>
              <a:buNone/>
              <a:defRPr b="1" i="0" sz="1400" u="none" cap="none" strike="noStrike">
                <a:solidFill>
                  <a:schemeClr val="dk1"/>
                </a:solidFill>
                <a:latin typeface="Calibri"/>
                <a:ea typeface="Calibri"/>
                <a:cs typeface="Calibri"/>
                <a:sym typeface="Calibri"/>
              </a:defRPr>
            </a:lvl3pPr>
            <a:lvl4pPr indent="-228600" lvl="3" marL="18288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4pPr>
            <a:lvl5pPr indent="-228600" lvl="4" marL="22860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5pPr>
            <a:lvl6pPr indent="-228600" lvl="5" marL="27432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6pPr>
            <a:lvl7pPr indent="-228600" lvl="6" marL="32004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7pPr>
            <a:lvl8pPr indent="-228600" lvl="7" marL="36576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8pPr>
            <a:lvl9pPr indent="-228600" lvl="8" marL="41148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9pPr>
          </a:lstStyle>
          <a:p/>
        </p:txBody>
      </p:sp>
      <p:sp>
        <p:nvSpPr>
          <p:cNvPr id="93" name="Google Shape;93;p18"/>
          <p:cNvSpPr txBox="1"/>
          <p:nvPr>
            <p:ph idx="2" type="body"/>
          </p:nvPr>
        </p:nvSpPr>
        <p:spPr>
          <a:xfrm>
            <a:off x="629841" y="1878806"/>
            <a:ext cx="3868500" cy="2763300"/>
          </a:xfrm>
          <a:prstGeom prst="rect">
            <a:avLst/>
          </a:prstGeom>
          <a:noFill/>
          <a:ln>
            <a:noFill/>
          </a:ln>
        </p:spPr>
        <p:txBody>
          <a:bodyPr anchorCtr="0" anchor="t" bIns="68575" lIns="68575" spcFirstLastPara="1" rIns="68575" wrap="square" tIns="68575">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94" name="Google Shape;94;p18"/>
          <p:cNvSpPr txBox="1"/>
          <p:nvPr>
            <p:ph idx="3" type="body"/>
          </p:nvPr>
        </p:nvSpPr>
        <p:spPr>
          <a:xfrm>
            <a:off x="4629150" y="1260872"/>
            <a:ext cx="3887400" cy="618000"/>
          </a:xfrm>
          <a:prstGeom prst="rect">
            <a:avLst/>
          </a:prstGeom>
          <a:noFill/>
          <a:ln>
            <a:noFill/>
          </a:ln>
        </p:spPr>
        <p:txBody>
          <a:bodyPr anchorCtr="0" anchor="b" bIns="68575" lIns="68575" spcFirstLastPara="1" rIns="68575" wrap="square" tIns="68575">
            <a:noAutofit/>
          </a:bodyPr>
          <a:lstStyle>
            <a:lvl1pPr indent="-228600" lvl="0" marL="457200" marR="0" rtl="0" algn="l">
              <a:lnSpc>
                <a:spcPct val="90000"/>
              </a:lnSpc>
              <a:spcBef>
                <a:spcPts val="800"/>
              </a:spcBef>
              <a:spcAft>
                <a:spcPts val="0"/>
              </a:spcAft>
              <a:buClr>
                <a:schemeClr val="dk1"/>
              </a:buClr>
              <a:buSzPts val="2100"/>
              <a:buFont typeface="Arial"/>
              <a:buNone/>
              <a:defRPr b="1" i="0" sz="1800" u="none" cap="none" strike="noStrike">
                <a:solidFill>
                  <a:schemeClr val="dk1"/>
                </a:solidFill>
                <a:latin typeface="Calibri"/>
                <a:ea typeface="Calibri"/>
                <a:cs typeface="Calibri"/>
                <a:sym typeface="Calibri"/>
              </a:defRPr>
            </a:lvl1pPr>
            <a:lvl2pPr indent="-228600" lvl="1" marL="914400" marR="0" rtl="0" algn="l">
              <a:lnSpc>
                <a:spcPct val="90000"/>
              </a:lnSpc>
              <a:spcBef>
                <a:spcPts val="400"/>
              </a:spcBef>
              <a:spcAft>
                <a:spcPts val="0"/>
              </a:spcAft>
              <a:buClr>
                <a:schemeClr val="dk1"/>
              </a:buClr>
              <a:buSzPts val="1800"/>
              <a:buFont typeface="Arial"/>
              <a:buNone/>
              <a:defRPr b="1" i="0" sz="1500" u="none" cap="none" strike="noStrike">
                <a:solidFill>
                  <a:schemeClr val="dk1"/>
                </a:solidFill>
                <a:latin typeface="Calibri"/>
                <a:ea typeface="Calibri"/>
                <a:cs typeface="Calibri"/>
                <a:sym typeface="Calibri"/>
              </a:defRPr>
            </a:lvl2pPr>
            <a:lvl3pPr indent="-228600" lvl="2" marL="1371600" marR="0" rtl="0" algn="l">
              <a:lnSpc>
                <a:spcPct val="90000"/>
              </a:lnSpc>
              <a:spcBef>
                <a:spcPts val="400"/>
              </a:spcBef>
              <a:spcAft>
                <a:spcPts val="0"/>
              </a:spcAft>
              <a:buClr>
                <a:schemeClr val="dk1"/>
              </a:buClr>
              <a:buSzPts val="1500"/>
              <a:buFont typeface="Arial"/>
              <a:buNone/>
              <a:defRPr b="1" i="0" sz="1400" u="none" cap="none" strike="noStrike">
                <a:solidFill>
                  <a:schemeClr val="dk1"/>
                </a:solidFill>
                <a:latin typeface="Calibri"/>
                <a:ea typeface="Calibri"/>
                <a:cs typeface="Calibri"/>
                <a:sym typeface="Calibri"/>
              </a:defRPr>
            </a:lvl3pPr>
            <a:lvl4pPr indent="-228600" lvl="3" marL="18288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4pPr>
            <a:lvl5pPr indent="-228600" lvl="4" marL="22860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5pPr>
            <a:lvl6pPr indent="-228600" lvl="5" marL="27432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6pPr>
            <a:lvl7pPr indent="-228600" lvl="6" marL="32004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7pPr>
            <a:lvl8pPr indent="-228600" lvl="7" marL="36576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8pPr>
            <a:lvl9pPr indent="-228600" lvl="8" marL="41148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9pPr>
          </a:lstStyle>
          <a:p/>
        </p:txBody>
      </p:sp>
      <p:sp>
        <p:nvSpPr>
          <p:cNvPr id="95" name="Google Shape;95;p18"/>
          <p:cNvSpPr txBox="1"/>
          <p:nvPr>
            <p:ph idx="4" type="body"/>
          </p:nvPr>
        </p:nvSpPr>
        <p:spPr>
          <a:xfrm>
            <a:off x="4629150" y="1878806"/>
            <a:ext cx="3887400" cy="2763300"/>
          </a:xfrm>
          <a:prstGeom prst="rect">
            <a:avLst/>
          </a:prstGeom>
          <a:noFill/>
          <a:ln>
            <a:noFill/>
          </a:ln>
        </p:spPr>
        <p:txBody>
          <a:bodyPr anchorCtr="0" anchor="t" bIns="68575" lIns="68575" spcFirstLastPara="1" rIns="68575" wrap="square" tIns="68575">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96" name="Google Shape;96;p18"/>
          <p:cNvSpPr txBox="1"/>
          <p:nvPr>
            <p:ph idx="10" type="dt"/>
          </p:nvPr>
        </p:nvSpPr>
        <p:spPr>
          <a:xfrm>
            <a:off x="628650" y="4767263"/>
            <a:ext cx="2057400" cy="273900"/>
          </a:xfrm>
          <a:prstGeom prst="rect">
            <a:avLst/>
          </a:prstGeom>
          <a:noFill/>
          <a:ln>
            <a:noFill/>
          </a:ln>
        </p:spPr>
        <p:txBody>
          <a:bodyPr anchorCtr="0" anchor="ctr" bIns="68575" lIns="68575" spcFirstLastPara="1" rIns="68575" wrap="square" tIns="68575">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97" name="Google Shape;97;p18"/>
          <p:cNvSpPr txBox="1"/>
          <p:nvPr>
            <p:ph idx="11" type="ftr"/>
          </p:nvPr>
        </p:nvSpPr>
        <p:spPr>
          <a:xfrm>
            <a:off x="3028950" y="4767263"/>
            <a:ext cx="3086100" cy="273900"/>
          </a:xfrm>
          <a:prstGeom prst="rect">
            <a:avLst/>
          </a:prstGeom>
          <a:noFill/>
          <a:ln>
            <a:noFill/>
          </a:ln>
        </p:spPr>
        <p:txBody>
          <a:bodyPr anchorCtr="0" anchor="ctr" bIns="68575" lIns="68575" spcFirstLastPara="1" rIns="68575" wrap="square" tIns="68575">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98" name="Google Shape;98;p18"/>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99" name="Shape 99"/>
        <p:cNvGrpSpPr/>
        <p:nvPr/>
      </p:nvGrpSpPr>
      <p:grpSpPr>
        <a:xfrm>
          <a:off x="0" y="0"/>
          <a:ext cx="0" cy="0"/>
          <a:chOff x="0" y="0"/>
          <a:chExt cx="0" cy="0"/>
        </a:xfrm>
      </p:grpSpPr>
      <p:sp>
        <p:nvSpPr>
          <p:cNvPr id="100" name="Google Shape;100;p19"/>
          <p:cNvSpPr txBox="1"/>
          <p:nvPr>
            <p:ph type="title"/>
          </p:nvPr>
        </p:nvSpPr>
        <p:spPr>
          <a:xfrm>
            <a:off x="628650" y="273844"/>
            <a:ext cx="7886700" cy="994200"/>
          </a:xfrm>
          <a:prstGeom prst="rect">
            <a:avLst/>
          </a:prstGeom>
          <a:noFill/>
          <a:ln>
            <a:noFill/>
          </a:ln>
        </p:spPr>
        <p:txBody>
          <a:bodyPr anchorCtr="0" anchor="ctr" bIns="68575" lIns="68575" spcFirstLastPara="1" rIns="68575" wrap="square" tIns="68575">
            <a:noAutofit/>
          </a:bodyPr>
          <a:lstStyle>
            <a:lvl1pPr indent="0" lvl="0" marL="0" marR="0" rtl="0" algn="l">
              <a:lnSpc>
                <a:spcPct val="90000"/>
              </a:lnSpc>
              <a:spcBef>
                <a:spcPts val="0"/>
              </a:spcBef>
              <a:spcAft>
                <a:spcPts val="0"/>
              </a:spcAft>
              <a:buClr>
                <a:schemeClr val="dk1"/>
              </a:buClr>
              <a:buSzPts val="1100"/>
              <a:buFont typeface="Calibri"/>
              <a:buNone/>
              <a:defRPr b="0" i="0" sz="33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101" name="Google Shape;101;p19"/>
          <p:cNvSpPr txBox="1"/>
          <p:nvPr>
            <p:ph idx="10" type="dt"/>
          </p:nvPr>
        </p:nvSpPr>
        <p:spPr>
          <a:xfrm>
            <a:off x="628650" y="4767263"/>
            <a:ext cx="2057400" cy="273900"/>
          </a:xfrm>
          <a:prstGeom prst="rect">
            <a:avLst/>
          </a:prstGeom>
          <a:noFill/>
          <a:ln>
            <a:noFill/>
          </a:ln>
        </p:spPr>
        <p:txBody>
          <a:bodyPr anchorCtr="0" anchor="ctr" bIns="68575" lIns="68575" spcFirstLastPara="1" rIns="68575" wrap="square" tIns="68575">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02" name="Google Shape;102;p19"/>
          <p:cNvSpPr txBox="1"/>
          <p:nvPr>
            <p:ph idx="11" type="ftr"/>
          </p:nvPr>
        </p:nvSpPr>
        <p:spPr>
          <a:xfrm>
            <a:off x="3028950" y="4767263"/>
            <a:ext cx="3086100" cy="273900"/>
          </a:xfrm>
          <a:prstGeom prst="rect">
            <a:avLst/>
          </a:prstGeom>
          <a:noFill/>
          <a:ln>
            <a:noFill/>
          </a:ln>
        </p:spPr>
        <p:txBody>
          <a:bodyPr anchorCtr="0" anchor="ctr" bIns="68575" lIns="68575" spcFirstLastPara="1" rIns="68575" wrap="square" tIns="68575">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03" name="Google Shape;103;p19"/>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04" name="Shape 104"/>
        <p:cNvGrpSpPr/>
        <p:nvPr/>
      </p:nvGrpSpPr>
      <p:grpSpPr>
        <a:xfrm>
          <a:off x="0" y="0"/>
          <a:ext cx="0" cy="0"/>
          <a:chOff x="0" y="0"/>
          <a:chExt cx="0" cy="0"/>
        </a:xfrm>
      </p:grpSpPr>
      <p:sp>
        <p:nvSpPr>
          <p:cNvPr id="105" name="Google Shape;105;p20"/>
          <p:cNvSpPr txBox="1"/>
          <p:nvPr>
            <p:ph idx="10" type="dt"/>
          </p:nvPr>
        </p:nvSpPr>
        <p:spPr>
          <a:xfrm>
            <a:off x="628650" y="4767263"/>
            <a:ext cx="2057400" cy="273900"/>
          </a:xfrm>
          <a:prstGeom prst="rect">
            <a:avLst/>
          </a:prstGeom>
          <a:noFill/>
          <a:ln>
            <a:noFill/>
          </a:ln>
        </p:spPr>
        <p:txBody>
          <a:bodyPr anchorCtr="0" anchor="ctr" bIns="68575" lIns="68575" spcFirstLastPara="1" rIns="68575" wrap="square" tIns="68575">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06" name="Google Shape;106;p20"/>
          <p:cNvSpPr txBox="1"/>
          <p:nvPr>
            <p:ph idx="11" type="ftr"/>
          </p:nvPr>
        </p:nvSpPr>
        <p:spPr>
          <a:xfrm>
            <a:off x="3028950" y="4767263"/>
            <a:ext cx="3086100" cy="273900"/>
          </a:xfrm>
          <a:prstGeom prst="rect">
            <a:avLst/>
          </a:prstGeom>
          <a:noFill/>
          <a:ln>
            <a:noFill/>
          </a:ln>
        </p:spPr>
        <p:txBody>
          <a:bodyPr anchorCtr="0" anchor="ctr" bIns="68575" lIns="68575" spcFirstLastPara="1" rIns="68575" wrap="square" tIns="68575">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07" name="Google Shape;107;p20"/>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108" name="Shape 108"/>
        <p:cNvGrpSpPr/>
        <p:nvPr/>
      </p:nvGrpSpPr>
      <p:grpSpPr>
        <a:xfrm>
          <a:off x="0" y="0"/>
          <a:ext cx="0" cy="0"/>
          <a:chOff x="0" y="0"/>
          <a:chExt cx="0" cy="0"/>
        </a:xfrm>
      </p:grpSpPr>
      <p:sp>
        <p:nvSpPr>
          <p:cNvPr id="109" name="Google Shape;109;p21"/>
          <p:cNvSpPr txBox="1"/>
          <p:nvPr>
            <p:ph type="title"/>
          </p:nvPr>
        </p:nvSpPr>
        <p:spPr>
          <a:xfrm>
            <a:off x="629841" y="342900"/>
            <a:ext cx="2949000" cy="1200300"/>
          </a:xfrm>
          <a:prstGeom prst="rect">
            <a:avLst/>
          </a:prstGeom>
          <a:noFill/>
          <a:ln>
            <a:noFill/>
          </a:ln>
        </p:spPr>
        <p:txBody>
          <a:bodyPr anchorCtr="0" anchor="b" bIns="68575" lIns="68575" spcFirstLastPara="1" rIns="68575" wrap="square" tIns="68575">
            <a:noAutofit/>
          </a:bodyPr>
          <a:lstStyle>
            <a:lvl1pPr indent="0" lvl="0" marL="0" marR="0" rtl="0" algn="l">
              <a:lnSpc>
                <a:spcPct val="90000"/>
              </a:lnSpc>
              <a:spcBef>
                <a:spcPts val="0"/>
              </a:spcBef>
              <a:spcAft>
                <a:spcPts val="0"/>
              </a:spcAft>
              <a:buClr>
                <a:schemeClr val="dk1"/>
              </a:buClr>
              <a:buSzPts val="1100"/>
              <a:buFont typeface="Calibri"/>
              <a:buNone/>
              <a:defRPr b="0" i="0" sz="24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110" name="Google Shape;110;p21"/>
          <p:cNvSpPr txBox="1"/>
          <p:nvPr>
            <p:ph idx="1" type="body"/>
          </p:nvPr>
        </p:nvSpPr>
        <p:spPr>
          <a:xfrm>
            <a:off x="3887391" y="740569"/>
            <a:ext cx="4629300" cy="3655200"/>
          </a:xfrm>
          <a:prstGeom prst="rect">
            <a:avLst/>
          </a:prstGeom>
          <a:noFill/>
          <a:ln>
            <a:noFill/>
          </a:ln>
        </p:spPr>
        <p:txBody>
          <a:bodyPr anchorCtr="0" anchor="t" bIns="68575" lIns="68575" spcFirstLastPara="1" rIns="68575" wrap="square" tIns="68575">
            <a:noAutofit/>
          </a:bodyPr>
          <a:lstStyle>
            <a:lvl1pPr indent="-381000" lvl="0" marL="457200" marR="0" rtl="0" algn="l">
              <a:lnSpc>
                <a:spcPct val="90000"/>
              </a:lnSpc>
              <a:spcBef>
                <a:spcPts val="8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61950" lvl="1" marL="914400" marR="0" rtl="0" algn="l">
              <a:lnSpc>
                <a:spcPct val="90000"/>
              </a:lnSpc>
              <a:spcBef>
                <a:spcPts val="4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2pPr>
            <a:lvl3pPr indent="-342900" lvl="2" marL="13716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23850" lvl="3" marL="18288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4pPr>
            <a:lvl5pPr indent="-323850" lvl="4" marL="22860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5pPr>
            <a:lvl6pPr indent="-323850" lvl="5" marL="27432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6pPr>
            <a:lvl7pPr indent="-323850" lvl="6" marL="32004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7pPr>
            <a:lvl8pPr indent="-323850" lvl="7" marL="3657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8pPr>
            <a:lvl9pPr indent="-323850" lvl="8" marL="41148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9pPr>
          </a:lstStyle>
          <a:p/>
        </p:txBody>
      </p:sp>
      <p:sp>
        <p:nvSpPr>
          <p:cNvPr id="111" name="Google Shape;111;p21"/>
          <p:cNvSpPr txBox="1"/>
          <p:nvPr>
            <p:ph idx="2" type="body"/>
          </p:nvPr>
        </p:nvSpPr>
        <p:spPr>
          <a:xfrm>
            <a:off x="629841" y="1543050"/>
            <a:ext cx="2949000" cy="2858700"/>
          </a:xfrm>
          <a:prstGeom prst="rect">
            <a:avLst/>
          </a:prstGeom>
          <a:noFill/>
          <a:ln>
            <a:noFill/>
          </a:ln>
        </p:spPr>
        <p:txBody>
          <a:bodyPr anchorCtr="0" anchor="t" bIns="68575" lIns="68575" spcFirstLastPara="1" rIns="68575" wrap="square" tIns="68575">
            <a:noAutofit/>
          </a:bodyPr>
          <a:lstStyle>
            <a:lvl1pPr indent="-228600" lvl="0" marL="457200" marR="0" rtl="0" algn="l">
              <a:lnSpc>
                <a:spcPct val="90000"/>
              </a:lnSpc>
              <a:spcBef>
                <a:spcPts val="800"/>
              </a:spcBef>
              <a:spcAft>
                <a:spcPts val="0"/>
              </a:spcAft>
              <a:buClr>
                <a:schemeClr val="dk1"/>
              </a:buClr>
              <a:buSzPts val="21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90000"/>
              </a:lnSpc>
              <a:spcBef>
                <a:spcPts val="400"/>
              </a:spcBef>
              <a:spcAft>
                <a:spcPts val="0"/>
              </a:spcAft>
              <a:buClr>
                <a:schemeClr val="dk1"/>
              </a:buClr>
              <a:buSzPts val="1800"/>
              <a:buFont typeface="Arial"/>
              <a:buNone/>
              <a:defRPr b="0" i="0" sz="1100" u="none" cap="none" strike="noStrike">
                <a:solidFill>
                  <a:schemeClr val="dk1"/>
                </a:solidFill>
                <a:latin typeface="Calibri"/>
                <a:ea typeface="Calibri"/>
                <a:cs typeface="Calibri"/>
                <a:sym typeface="Calibri"/>
              </a:defRPr>
            </a:lvl2pPr>
            <a:lvl3pPr indent="-228600" lvl="2" marL="1371600" marR="0" rtl="0" algn="l">
              <a:lnSpc>
                <a:spcPct val="90000"/>
              </a:lnSpc>
              <a:spcBef>
                <a:spcPts val="400"/>
              </a:spcBef>
              <a:spcAft>
                <a:spcPts val="0"/>
              </a:spcAft>
              <a:buClr>
                <a:schemeClr val="dk1"/>
              </a:buClr>
              <a:buSzPts val="1500"/>
              <a:buFont typeface="Arial"/>
              <a:buNone/>
              <a:defRPr b="0" i="0" sz="900" u="none" cap="none" strike="noStrike">
                <a:solidFill>
                  <a:schemeClr val="dk1"/>
                </a:solidFill>
                <a:latin typeface="Calibri"/>
                <a:ea typeface="Calibri"/>
                <a:cs typeface="Calibri"/>
                <a:sym typeface="Calibri"/>
              </a:defRPr>
            </a:lvl3pPr>
            <a:lvl4pPr indent="-228600" lvl="3" marL="18288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4pPr>
            <a:lvl5pPr indent="-228600" lvl="4" marL="22860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5pPr>
            <a:lvl6pPr indent="-228600" lvl="5" marL="27432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6pPr>
            <a:lvl7pPr indent="-228600" lvl="6" marL="32004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7pPr>
            <a:lvl8pPr indent="-228600" lvl="7" marL="36576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8pPr>
            <a:lvl9pPr indent="-228600" lvl="8" marL="41148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9pPr>
          </a:lstStyle>
          <a:p/>
        </p:txBody>
      </p:sp>
      <p:sp>
        <p:nvSpPr>
          <p:cNvPr id="112" name="Google Shape;112;p21"/>
          <p:cNvSpPr txBox="1"/>
          <p:nvPr>
            <p:ph idx="10" type="dt"/>
          </p:nvPr>
        </p:nvSpPr>
        <p:spPr>
          <a:xfrm>
            <a:off x="628650" y="4767263"/>
            <a:ext cx="2057400" cy="273900"/>
          </a:xfrm>
          <a:prstGeom prst="rect">
            <a:avLst/>
          </a:prstGeom>
          <a:noFill/>
          <a:ln>
            <a:noFill/>
          </a:ln>
        </p:spPr>
        <p:txBody>
          <a:bodyPr anchorCtr="0" anchor="ctr" bIns="68575" lIns="68575" spcFirstLastPara="1" rIns="68575" wrap="square" tIns="68575">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13" name="Google Shape;113;p21"/>
          <p:cNvSpPr txBox="1"/>
          <p:nvPr>
            <p:ph idx="11" type="ftr"/>
          </p:nvPr>
        </p:nvSpPr>
        <p:spPr>
          <a:xfrm>
            <a:off x="3028950" y="4767263"/>
            <a:ext cx="3086100" cy="273900"/>
          </a:xfrm>
          <a:prstGeom prst="rect">
            <a:avLst/>
          </a:prstGeom>
          <a:noFill/>
          <a:ln>
            <a:noFill/>
          </a:ln>
        </p:spPr>
        <p:txBody>
          <a:bodyPr anchorCtr="0" anchor="ctr" bIns="68575" lIns="68575" spcFirstLastPara="1" rIns="68575" wrap="square" tIns="68575">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14" name="Google Shape;114;p21"/>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115" name="Shape 115"/>
        <p:cNvGrpSpPr/>
        <p:nvPr/>
      </p:nvGrpSpPr>
      <p:grpSpPr>
        <a:xfrm>
          <a:off x="0" y="0"/>
          <a:ext cx="0" cy="0"/>
          <a:chOff x="0" y="0"/>
          <a:chExt cx="0" cy="0"/>
        </a:xfrm>
      </p:grpSpPr>
      <p:sp>
        <p:nvSpPr>
          <p:cNvPr id="116" name="Google Shape;116;p22"/>
          <p:cNvSpPr txBox="1"/>
          <p:nvPr>
            <p:ph type="title"/>
          </p:nvPr>
        </p:nvSpPr>
        <p:spPr>
          <a:xfrm>
            <a:off x="629841" y="342900"/>
            <a:ext cx="2949000" cy="1200300"/>
          </a:xfrm>
          <a:prstGeom prst="rect">
            <a:avLst/>
          </a:prstGeom>
          <a:noFill/>
          <a:ln>
            <a:noFill/>
          </a:ln>
        </p:spPr>
        <p:txBody>
          <a:bodyPr anchorCtr="0" anchor="b" bIns="68575" lIns="68575" spcFirstLastPara="1" rIns="68575" wrap="square" tIns="68575">
            <a:noAutofit/>
          </a:bodyPr>
          <a:lstStyle>
            <a:lvl1pPr indent="0" lvl="0" marL="0" marR="0" rtl="0" algn="l">
              <a:lnSpc>
                <a:spcPct val="90000"/>
              </a:lnSpc>
              <a:spcBef>
                <a:spcPts val="0"/>
              </a:spcBef>
              <a:spcAft>
                <a:spcPts val="0"/>
              </a:spcAft>
              <a:buClr>
                <a:schemeClr val="dk1"/>
              </a:buClr>
              <a:buSzPts val="1100"/>
              <a:buFont typeface="Calibri"/>
              <a:buNone/>
              <a:defRPr b="0" i="0" sz="24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117" name="Google Shape;117;p22"/>
          <p:cNvSpPr/>
          <p:nvPr>
            <p:ph idx="2" type="pic"/>
          </p:nvPr>
        </p:nvSpPr>
        <p:spPr>
          <a:xfrm>
            <a:off x="3887391" y="740569"/>
            <a:ext cx="4629300" cy="3655200"/>
          </a:xfrm>
          <a:prstGeom prst="rect">
            <a:avLst/>
          </a:prstGeom>
          <a:noFill/>
          <a:ln>
            <a:noFill/>
          </a:ln>
        </p:spPr>
        <p:txBody>
          <a:bodyPr anchorCtr="0" anchor="t" bIns="68575" lIns="68575" spcFirstLastPara="1" rIns="68575" wrap="square" tIns="68575">
            <a:noAutofit/>
          </a:bodyPr>
          <a:lstStyle>
            <a:lvl1pPr indent="0" lvl="0" marL="0" marR="0" rtl="0" algn="l">
              <a:lnSpc>
                <a:spcPct val="90000"/>
              </a:lnSpc>
              <a:spcBef>
                <a:spcPts val="800"/>
              </a:spcBef>
              <a:spcAft>
                <a:spcPts val="0"/>
              </a:spcAft>
              <a:buClr>
                <a:schemeClr val="dk1"/>
              </a:buClr>
              <a:buSzPts val="1100"/>
              <a:buFont typeface="Arial"/>
              <a:buNone/>
              <a:defRPr b="0" i="0" sz="2400" u="none" cap="none" strike="noStrike">
                <a:solidFill>
                  <a:schemeClr val="dk1"/>
                </a:solidFill>
                <a:latin typeface="Calibri"/>
                <a:ea typeface="Calibri"/>
                <a:cs typeface="Calibri"/>
                <a:sym typeface="Calibri"/>
              </a:defRPr>
            </a:lvl1pPr>
            <a:lvl2pPr indent="0" lvl="1" marL="342900" marR="0" rtl="0" algn="l">
              <a:lnSpc>
                <a:spcPct val="90000"/>
              </a:lnSpc>
              <a:spcBef>
                <a:spcPts val="400"/>
              </a:spcBef>
              <a:spcAft>
                <a:spcPts val="0"/>
              </a:spcAft>
              <a:buClr>
                <a:schemeClr val="dk1"/>
              </a:buClr>
              <a:buSzPts val="1100"/>
              <a:buFont typeface="Arial"/>
              <a:buNone/>
              <a:defRPr b="0" i="0" sz="2100" u="none" cap="none" strike="noStrike">
                <a:solidFill>
                  <a:schemeClr val="dk1"/>
                </a:solidFill>
                <a:latin typeface="Calibri"/>
                <a:ea typeface="Calibri"/>
                <a:cs typeface="Calibri"/>
                <a:sym typeface="Calibri"/>
              </a:defRPr>
            </a:lvl2pPr>
            <a:lvl3pPr indent="0" lvl="2" marL="685800" marR="0" rtl="0" algn="l">
              <a:lnSpc>
                <a:spcPct val="90000"/>
              </a:lnSpc>
              <a:spcBef>
                <a:spcPts val="400"/>
              </a:spcBef>
              <a:spcAft>
                <a:spcPts val="0"/>
              </a:spcAft>
              <a:buClr>
                <a:schemeClr val="dk1"/>
              </a:buClr>
              <a:buSzPts val="1100"/>
              <a:buFont typeface="Arial"/>
              <a:buNone/>
              <a:defRPr b="0" i="0" sz="1800" u="none" cap="none" strike="noStrike">
                <a:solidFill>
                  <a:schemeClr val="dk1"/>
                </a:solidFill>
                <a:latin typeface="Calibri"/>
                <a:ea typeface="Calibri"/>
                <a:cs typeface="Calibri"/>
                <a:sym typeface="Calibri"/>
              </a:defRPr>
            </a:lvl3pPr>
            <a:lvl4pPr indent="0" lvl="3" marL="1028700" marR="0" rtl="0" algn="l">
              <a:lnSpc>
                <a:spcPct val="90000"/>
              </a:lnSpc>
              <a:spcBef>
                <a:spcPts val="400"/>
              </a:spcBef>
              <a:spcAft>
                <a:spcPts val="0"/>
              </a:spcAft>
              <a:buClr>
                <a:schemeClr val="dk1"/>
              </a:buClr>
              <a:buSzPts val="1100"/>
              <a:buFont typeface="Arial"/>
              <a:buNone/>
              <a:defRPr b="0" i="0" sz="1500" u="none" cap="none" strike="noStrike">
                <a:solidFill>
                  <a:schemeClr val="dk1"/>
                </a:solidFill>
                <a:latin typeface="Calibri"/>
                <a:ea typeface="Calibri"/>
                <a:cs typeface="Calibri"/>
                <a:sym typeface="Calibri"/>
              </a:defRPr>
            </a:lvl4pPr>
            <a:lvl5pPr indent="0" lvl="4" marL="1371600" marR="0" rtl="0" algn="l">
              <a:lnSpc>
                <a:spcPct val="90000"/>
              </a:lnSpc>
              <a:spcBef>
                <a:spcPts val="400"/>
              </a:spcBef>
              <a:spcAft>
                <a:spcPts val="0"/>
              </a:spcAft>
              <a:buClr>
                <a:schemeClr val="dk1"/>
              </a:buClr>
              <a:buSzPts val="1100"/>
              <a:buFont typeface="Arial"/>
              <a:buNone/>
              <a:defRPr b="0" i="0" sz="1500" u="none" cap="none" strike="noStrike">
                <a:solidFill>
                  <a:schemeClr val="dk1"/>
                </a:solidFill>
                <a:latin typeface="Calibri"/>
                <a:ea typeface="Calibri"/>
                <a:cs typeface="Calibri"/>
                <a:sym typeface="Calibri"/>
              </a:defRPr>
            </a:lvl5pPr>
            <a:lvl6pPr indent="0" lvl="5" marL="1714500" marR="0" rtl="0" algn="l">
              <a:lnSpc>
                <a:spcPct val="90000"/>
              </a:lnSpc>
              <a:spcBef>
                <a:spcPts val="400"/>
              </a:spcBef>
              <a:spcAft>
                <a:spcPts val="0"/>
              </a:spcAft>
              <a:buClr>
                <a:schemeClr val="dk1"/>
              </a:buClr>
              <a:buSzPts val="1100"/>
              <a:buFont typeface="Arial"/>
              <a:buNone/>
              <a:defRPr b="0" i="0" sz="1500" u="none" cap="none" strike="noStrike">
                <a:solidFill>
                  <a:schemeClr val="dk1"/>
                </a:solidFill>
                <a:latin typeface="Calibri"/>
                <a:ea typeface="Calibri"/>
                <a:cs typeface="Calibri"/>
                <a:sym typeface="Calibri"/>
              </a:defRPr>
            </a:lvl6pPr>
            <a:lvl7pPr indent="0" lvl="6" marL="2057400" marR="0" rtl="0" algn="l">
              <a:lnSpc>
                <a:spcPct val="90000"/>
              </a:lnSpc>
              <a:spcBef>
                <a:spcPts val="400"/>
              </a:spcBef>
              <a:spcAft>
                <a:spcPts val="0"/>
              </a:spcAft>
              <a:buClr>
                <a:schemeClr val="dk1"/>
              </a:buClr>
              <a:buSzPts val="1100"/>
              <a:buFont typeface="Arial"/>
              <a:buNone/>
              <a:defRPr b="0" i="0" sz="1500" u="none" cap="none" strike="noStrike">
                <a:solidFill>
                  <a:schemeClr val="dk1"/>
                </a:solidFill>
                <a:latin typeface="Calibri"/>
                <a:ea typeface="Calibri"/>
                <a:cs typeface="Calibri"/>
                <a:sym typeface="Calibri"/>
              </a:defRPr>
            </a:lvl7pPr>
            <a:lvl8pPr indent="0" lvl="7" marL="2400300" marR="0" rtl="0" algn="l">
              <a:lnSpc>
                <a:spcPct val="90000"/>
              </a:lnSpc>
              <a:spcBef>
                <a:spcPts val="400"/>
              </a:spcBef>
              <a:spcAft>
                <a:spcPts val="0"/>
              </a:spcAft>
              <a:buClr>
                <a:schemeClr val="dk1"/>
              </a:buClr>
              <a:buSzPts val="1100"/>
              <a:buFont typeface="Arial"/>
              <a:buNone/>
              <a:defRPr b="0" i="0" sz="1500" u="none" cap="none" strike="noStrike">
                <a:solidFill>
                  <a:schemeClr val="dk1"/>
                </a:solidFill>
                <a:latin typeface="Calibri"/>
                <a:ea typeface="Calibri"/>
                <a:cs typeface="Calibri"/>
                <a:sym typeface="Calibri"/>
              </a:defRPr>
            </a:lvl8pPr>
            <a:lvl9pPr indent="0" lvl="8" marL="2743200" marR="0" rtl="0" algn="l">
              <a:lnSpc>
                <a:spcPct val="90000"/>
              </a:lnSpc>
              <a:spcBef>
                <a:spcPts val="400"/>
              </a:spcBef>
              <a:spcAft>
                <a:spcPts val="0"/>
              </a:spcAft>
              <a:buClr>
                <a:schemeClr val="dk1"/>
              </a:buClr>
              <a:buSzPts val="1100"/>
              <a:buFont typeface="Arial"/>
              <a:buNone/>
              <a:defRPr b="0" i="0" sz="1500" u="none" cap="none" strike="noStrike">
                <a:solidFill>
                  <a:schemeClr val="dk1"/>
                </a:solidFill>
                <a:latin typeface="Calibri"/>
                <a:ea typeface="Calibri"/>
                <a:cs typeface="Calibri"/>
                <a:sym typeface="Calibri"/>
              </a:defRPr>
            </a:lvl9pPr>
          </a:lstStyle>
          <a:p/>
        </p:txBody>
      </p:sp>
      <p:sp>
        <p:nvSpPr>
          <p:cNvPr id="118" name="Google Shape;118;p22"/>
          <p:cNvSpPr txBox="1"/>
          <p:nvPr>
            <p:ph idx="1" type="body"/>
          </p:nvPr>
        </p:nvSpPr>
        <p:spPr>
          <a:xfrm>
            <a:off x="629841" y="1543050"/>
            <a:ext cx="2949000" cy="2858700"/>
          </a:xfrm>
          <a:prstGeom prst="rect">
            <a:avLst/>
          </a:prstGeom>
          <a:noFill/>
          <a:ln>
            <a:noFill/>
          </a:ln>
        </p:spPr>
        <p:txBody>
          <a:bodyPr anchorCtr="0" anchor="t" bIns="68575" lIns="68575" spcFirstLastPara="1" rIns="68575" wrap="square" tIns="68575">
            <a:noAutofit/>
          </a:bodyPr>
          <a:lstStyle>
            <a:lvl1pPr indent="-228600" lvl="0" marL="457200" marR="0" rtl="0" algn="l">
              <a:lnSpc>
                <a:spcPct val="90000"/>
              </a:lnSpc>
              <a:spcBef>
                <a:spcPts val="800"/>
              </a:spcBef>
              <a:spcAft>
                <a:spcPts val="0"/>
              </a:spcAft>
              <a:buClr>
                <a:schemeClr val="dk1"/>
              </a:buClr>
              <a:buSzPts val="21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90000"/>
              </a:lnSpc>
              <a:spcBef>
                <a:spcPts val="400"/>
              </a:spcBef>
              <a:spcAft>
                <a:spcPts val="0"/>
              </a:spcAft>
              <a:buClr>
                <a:schemeClr val="dk1"/>
              </a:buClr>
              <a:buSzPts val="1800"/>
              <a:buFont typeface="Arial"/>
              <a:buNone/>
              <a:defRPr b="0" i="0" sz="1100" u="none" cap="none" strike="noStrike">
                <a:solidFill>
                  <a:schemeClr val="dk1"/>
                </a:solidFill>
                <a:latin typeface="Calibri"/>
                <a:ea typeface="Calibri"/>
                <a:cs typeface="Calibri"/>
                <a:sym typeface="Calibri"/>
              </a:defRPr>
            </a:lvl2pPr>
            <a:lvl3pPr indent="-228600" lvl="2" marL="1371600" marR="0" rtl="0" algn="l">
              <a:lnSpc>
                <a:spcPct val="90000"/>
              </a:lnSpc>
              <a:spcBef>
                <a:spcPts val="400"/>
              </a:spcBef>
              <a:spcAft>
                <a:spcPts val="0"/>
              </a:spcAft>
              <a:buClr>
                <a:schemeClr val="dk1"/>
              </a:buClr>
              <a:buSzPts val="1500"/>
              <a:buFont typeface="Arial"/>
              <a:buNone/>
              <a:defRPr b="0" i="0" sz="900" u="none" cap="none" strike="noStrike">
                <a:solidFill>
                  <a:schemeClr val="dk1"/>
                </a:solidFill>
                <a:latin typeface="Calibri"/>
                <a:ea typeface="Calibri"/>
                <a:cs typeface="Calibri"/>
                <a:sym typeface="Calibri"/>
              </a:defRPr>
            </a:lvl3pPr>
            <a:lvl4pPr indent="-228600" lvl="3" marL="18288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4pPr>
            <a:lvl5pPr indent="-228600" lvl="4" marL="22860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5pPr>
            <a:lvl6pPr indent="-228600" lvl="5" marL="27432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6pPr>
            <a:lvl7pPr indent="-228600" lvl="6" marL="32004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7pPr>
            <a:lvl8pPr indent="-228600" lvl="7" marL="36576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8pPr>
            <a:lvl9pPr indent="-228600" lvl="8" marL="41148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9pPr>
          </a:lstStyle>
          <a:p/>
        </p:txBody>
      </p:sp>
      <p:sp>
        <p:nvSpPr>
          <p:cNvPr id="119" name="Google Shape;119;p22"/>
          <p:cNvSpPr txBox="1"/>
          <p:nvPr>
            <p:ph idx="10" type="dt"/>
          </p:nvPr>
        </p:nvSpPr>
        <p:spPr>
          <a:xfrm>
            <a:off x="628650" y="4767263"/>
            <a:ext cx="2057400" cy="273900"/>
          </a:xfrm>
          <a:prstGeom prst="rect">
            <a:avLst/>
          </a:prstGeom>
          <a:noFill/>
          <a:ln>
            <a:noFill/>
          </a:ln>
        </p:spPr>
        <p:txBody>
          <a:bodyPr anchorCtr="0" anchor="ctr" bIns="68575" lIns="68575" spcFirstLastPara="1" rIns="68575" wrap="square" tIns="68575">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20" name="Google Shape;120;p22"/>
          <p:cNvSpPr txBox="1"/>
          <p:nvPr>
            <p:ph idx="11" type="ftr"/>
          </p:nvPr>
        </p:nvSpPr>
        <p:spPr>
          <a:xfrm>
            <a:off x="3028950" y="4767263"/>
            <a:ext cx="3086100" cy="273900"/>
          </a:xfrm>
          <a:prstGeom prst="rect">
            <a:avLst/>
          </a:prstGeom>
          <a:noFill/>
          <a:ln>
            <a:noFill/>
          </a:ln>
        </p:spPr>
        <p:txBody>
          <a:bodyPr anchorCtr="0" anchor="ctr" bIns="68575" lIns="68575" spcFirstLastPara="1" rIns="68575" wrap="square" tIns="68575">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21" name="Google Shape;121;p22"/>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22" name="Shape 122"/>
        <p:cNvGrpSpPr/>
        <p:nvPr/>
      </p:nvGrpSpPr>
      <p:grpSpPr>
        <a:xfrm>
          <a:off x="0" y="0"/>
          <a:ext cx="0" cy="0"/>
          <a:chOff x="0" y="0"/>
          <a:chExt cx="0" cy="0"/>
        </a:xfrm>
      </p:grpSpPr>
      <p:sp>
        <p:nvSpPr>
          <p:cNvPr id="123" name="Google Shape;123;p23"/>
          <p:cNvSpPr txBox="1"/>
          <p:nvPr>
            <p:ph type="title"/>
          </p:nvPr>
        </p:nvSpPr>
        <p:spPr>
          <a:xfrm>
            <a:off x="628650" y="273844"/>
            <a:ext cx="7886700" cy="994200"/>
          </a:xfrm>
          <a:prstGeom prst="rect">
            <a:avLst/>
          </a:prstGeom>
          <a:noFill/>
          <a:ln>
            <a:noFill/>
          </a:ln>
        </p:spPr>
        <p:txBody>
          <a:bodyPr anchorCtr="0" anchor="ctr" bIns="68575" lIns="68575" spcFirstLastPara="1" rIns="68575" wrap="square" tIns="68575">
            <a:noAutofit/>
          </a:bodyPr>
          <a:lstStyle>
            <a:lvl1pPr indent="0" lvl="0" marL="0" marR="0" rtl="0" algn="l">
              <a:lnSpc>
                <a:spcPct val="90000"/>
              </a:lnSpc>
              <a:spcBef>
                <a:spcPts val="0"/>
              </a:spcBef>
              <a:spcAft>
                <a:spcPts val="0"/>
              </a:spcAft>
              <a:buClr>
                <a:schemeClr val="dk1"/>
              </a:buClr>
              <a:buSzPts val="1100"/>
              <a:buFont typeface="Calibri"/>
              <a:buNone/>
              <a:defRPr b="0" i="0" sz="33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124" name="Google Shape;124;p23"/>
          <p:cNvSpPr txBox="1"/>
          <p:nvPr>
            <p:ph idx="1" type="body"/>
          </p:nvPr>
        </p:nvSpPr>
        <p:spPr>
          <a:xfrm rot="5400000">
            <a:off x="2940300" y="-942431"/>
            <a:ext cx="3263400" cy="7886700"/>
          </a:xfrm>
          <a:prstGeom prst="rect">
            <a:avLst/>
          </a:prstGeom>
          <a:noFill/>
          <a:ln>
            <a:noFill/>
          </a:ln>
        </p:spPr>
        <p:txBody>
          <a:bodyPr anchorCtr="0" anchor="t" bIns="68575" lIns="68575" spcFirstLastPara="1" rIns="68575" wrap="square" tIns="68575">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125" name="Google Shape;125;p23"/>
          <p:cNvSpPr txBox="1"/>
          <p:nvPr>
            <p:ph idx="10" type="dt"/>
          </p:nvPr>
        </p:nvSpPr>
        <p:spPr>
          <a:xfrm>
            <a:off x="628650" y="4767263"/>
            <a:ext cx="2057400" cy="273900"/>
          </a:xfrm>
          <a:prstGeom prst="rect">
            <a:avLst/>
          </a:prstGeom>
          <a:noFill/>
          <a:ln>
            <a:noFill/>
          </a:ln>
        </p:spPr>
        <p:txBody>
          <a:bodyPr anchorCtr="0" anchor="ctr" bIns="68575" lIns="68575" spcFirstLastPara="1" rIns="68575" wrap="square" tIns="68575">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26" name="Google Shape;126;p23"/>
          <p:cNvSpPr txBox="1"/>
          <p:nvPr>
            <p:ph idx="11" type="ftr"/>
          </p:nvPr>
        </p:nvSpPr>
        <p:spPr>
          <a:xfrm>
            <a:off x="3028950" y="4767263"/>
            <a:ext cx="3086100" cy="273900"/>
          </a:xfrm>
          <a:prstGeom prst="rect">
            <a:avLst/>
          </a:prstGeom>
          <a:noFill/>
          <a:ln>
            <a:noFill/>
          </a:ln>
        </p:spPr>
        <p:txBody>
          <a:bodyPr anchorCtr="0" anchor="ctr" bIns="68575" lIns="68575" spcFirstLastPara="1" rIns="68575" wrap="square" tIns="68575">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27" name="Google Shape;127;p2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28" name="Shape 128"/>
        <p:cNvGrpSpPr/>
        <p:nvPr/>
      </p:nvGrpSpPr>
      <p:grpSpPr>
        <a:xfrm>
          <a:off x="0" y="0"/>
          <a:ext cx="0" cy="0"/>
          <a:chOff x="0" y="0"/>
          <a:chExt cx="0" cy="0"/>
        </a:xfrm>
      </p:grpSpPr>
      <p:sp>
        <p:nvSpPr>
          <p:cNvPr id="129" name="Google Shape;129;p24"/>
          <p:cNvSpPr txBox="1"/>
          <p:nvPr>
            <p:ph type="title"/>
          </p:nvPr>
        </p:nvSpPr>
        <p:spPr>
          <a:xfrm rot="5400000">
            <a:off x="5350050" y="1467544"/>
            <a:ext cx="4359000" cy="1971600"/>
          </a:xfrm>
          <a:prstGeom prst="rect">
            <a:avLst/>
          </a:prstGeom>
          <a:noFill/>
          <a:ln>
            <a:noFill/>
          </a:ln>
        </p:spPr>
        <p:txBody>
          <a:bodyPr anchorCtr="0" anchor="ctr" bIns="68575" lIns="68575" spcFirstLastPara="1" rIns="68575" wrap="square" tIns="68575">
            <a:noAutofit/>
          </a:bodyPr>
          <a:lstStyle>
            <a:lvl1pPr indent="0" lvl="0" marL="0" marR="0" rtl="0" algn="l">
              <a:lnSpc>
                <a:spcPct val="90000"/>
              </a:lnSpc>
              <a:spcBef>
                <a:spcPts val="0"/>
              </a:spcBef>
              <a:spcAft>
                <a:spcPts val="0"/>
              </a:spcAft>
              <a:buClr>
                <a:schemeClr val="dk1"/>
              </a:buClr>
              <a:buSzPts val="1100"/>
              <a:buFont typeface="Calibri"/>
              <a:buNone/>
              <a:defRPr b="0" i="0" sz="33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130" name="Google Shape;130;p24"/>
          <p:cNvSpPr txBox="1"/>
          <p:nvPr>
            <p:ph idx="1" type="body"/>
          </p:nvPr>
        </p:nvSpPr>
        <p:spPr>
          <a:xfrm rot="5400000">
            <a:off x="1349475" y="-447056"/>
            <a:ext cx="4359000" cy="5800800"/>
          </a:xfrm>
          <a:prstGeom prst="rect">
            <a:avLst/>
          </a:prstGeom>
          <a:noFill/>
          <a:ln>
            <a:noFill/>
          </a:ln>
        </p:spPr>
        <p:txBody>
          <a:bodyPr anchorCtr="0" anchor="t" bIns="68575" lIns="68575" spcFirstLastPara="1" rIns="68575" wrap="square" tIns="68575">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131" name="Google Shape;131;p24"/>
          <p:cNvSpPr txBox="1"/>
          <p:nvPr>
            <p:ph idx="10" type="dt"/>
          </p:nvPr>
        </p:nvSpPr>
        <p:spPr>
          <a:xfrm>
            <a:off x="628650" y="4767263"/>
            <a:ext cx="2057400" cy="273900"/>
          </a:xfrm>
          <a:prstGeom prst="rect">
            <a:avLst/>
          </a:prstGeom>
          <a:noFill/>
          <a:ln>
            <a:noFill/>
          </a:ln>
        </p:spPr>
        <p:txBody>
          <a:bodyPr anchorCtr="0" anchor="ctr" bIns="68575" lIns="68575" spcFirstLastPara="1" rIns="68575" wrap="square" tIns="68575">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32" name="Google Shape;132;p24"/>
          <p:cNvSpPr txBox="1"/>
          <p:nvPr>
            <p:ph idx="11" type="ftr"/>
          </p:nvPr>
        </p:nvSpPr>
        <p:spPr>
          <a:xfrm>
            <a:off x="3028950" y="4767263"/>
            <a:ext cx="3086100" cy="273900"/>
          </a:xfrm>
          <a:prstGeom prst="rect">
            <a:avLst/>
          </a:prstGeom>
          <a:noFill/>
          <a:ln>
            <a:noFill/>
          </a:ln>
        </p:spPr>
        <p:txBody>
          <a:bodyPr anchorCtr="0" anchor="ctr" bIns="68575" lIns="68575" spcFirstLastPara="1" rIns="68575" wrap="square" tIns="68575">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33" name="Google Shape;133;p24"/>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38" name="Shape 138"/>
        <p:cNvGrpSpPr/>
        <p:nvPr/>
      </p:nvGrpSpPr>
      <p:grpSpPr>
        <a:xfrm>
          <a:off x="0" y="0"/>
          <a:ext cx="0" cy="0"/>
          <a:chOff x="0" y="0"/>
          <a:chExt cx="0" cy="0"/>
        </a:xfrm>
      </p:grpSpPr>
      <p:sp>
        <p:nvSpPr>
          <p:cNvPr id="139" name="Google Shape;139;p26"/>
          <p:cNvSpPr txBox="1"/>
          <p:nvPr>
            <p:ph type="ctrTitle"/>
          </p:nvPr>
        </p:nvSpPr>
        <p:spPr>
          <a:xfrm>
            <a:off x="311708" y="744575"/>
            <a:ext cx="8520600" cy="2052600"/>
          </a:xfrm>
          <a:prstGeom prst="rect">
            <a:avLst/>
          </a:prstGeom>
        </p:spPr>
        <p:txBody>
          <a:bodyPr anchorCtr="0" anchor="b" bIns="93125" lIns="93125" spcFirstLastPara="1" rIns="93125" wrap="square" tIns="93125">
            <a:noAutofit/>
          </a:bodyPr>
          <a:lstStyle>
            <a:lvl1pPr lvl="0" rtl="0" algn="ctr">
              <a:spcBef>
                <a:spcPts val="0"/>
              </a:spcBef>
              <a:spcAft>
                <a:spcPts val="0"/>
              </a:spcAft>
              <a:buSzPts val="5300"/>
              <a:buNone/>
              <a:defRPr sz="5300"/>
            </a:lvl1pPr>
            <a:lvl2pPr lvl="1" rtl="0" algn="ctr">
              <a:spcBef>
                <a:spcPts val="0"/>
              </a:spcBef>
              <a:spcAft>
                <a:spcPts val="0"/>
              </a:spcAft>
              <a:buSzPts val="5300"/>
              <a:buNone/>
              <a:defRPr sz="5300"/>
            </a:lvl2pPr>
            <a:lvl3pPr lvl="2" rtl="0" algn="ctr">
              <a:spcBef>
                <a:spcPts val="0"/>
              </a:spcBef>
              <a:spcAft>
                <a:spcPts val="0"/>
              </a:spcAft>
              <a:buSzPts val="5300"/>
              <a:buNone/>
              <a:defRPr sz="5300"/>
            </a:lvl3pPr>
            <a:lvl4pPr lvl="3" rtl="0" algn="ctr">
              <a:spcBef>
                <a:spcPts val="0"/>
              </a:spcBef>
              <a:spcAft>
                <a:spcPts val="0"/>
              </a:spcAft>
              <a:buSzPts val="5300"/>
              <a:buNone/>
              <a:defRPr sz="5300"/>
            </a:lvl4pPr>
            <a:lvl5pPr lvl="4" rtl="0" algn="ctr">
              <a:spcBef>
                <a:spcPts val="0"/>
              </a:spcBef>
              <a:spcAft>
                <a:spcPts val="0"/>
              </a:spcAft>
              <a:buSzPts val="5300"/>
              <a:buNone/>
              <a:defRPr sz="5300"/>
            </a:lvl5pPr>
            <a:lvl6pPr lvl="5" rtl="0" algn="ctr">
              <a:spcBef>
                <a:spcPts val="0"/>
              </a:spcBef>
              <a:spcAft>
                <a:spcPts val="0"/>
              </a:spcAft>
              <a:buSzPts val="5300"/>
              <a:buNone/>
              <a:defRPr sz="5300"/>
            </a:lvl6pPr>
            <a:lvl7pPr lvl="6" rtl="0" algn="ctr">
              <a:spcBef>
                <a:spcPts val="0"/>
              </a:spcBef>
              <a:spcAft>
                <a:spcPts val="0"/>
              </a:spcAft>
              <a:buSzPts val="5300"/>
              <a:buNone/>
              <a:defRPr sz="5300"/>
            </a:lvl7pPr>
            <a:lvl8pPr lvl="7" rtl="0" algn="ctr">
              <a:spcBef>
                <a:spcPts val="0"/>
              </a:spcBef>
              <a:spcAft>
                <a:spcPts val="0"/>
              </a:spcAft>
              <a:buSzPts val="5300"/>
              <a:buNone/>
              <a:defRPr sz="5300"/>
            </a:lvl8pPr>
            <a:lvl9pPr lvl="8" rtl="0" algn="ctr">
              <a:spcBef>
                <a:spcPts val="0"/>
              </a:spcBef>
              <a:spcAft>
                <a:spcPts val="0"/>
              </a:spcAft>
              <a:buSzPts val="5300"/>
              <a:buNone/>
              <a:defRPr sz="5300"/>
            </a:lvl9pPr>
          </a:lstStyle>
          <a:p/>
        </p:txBody>
      </p:sp>
      <p:sp>
        <p:nvSpPr>
          <p:cNvPr id="140" name="Google Shape;140;p26"/>
          <p:cNvSpPr txBox="1"/>
          <p:nvPr>
            <p:ph idx="1" type="subTitle"/>
          </p:nvPr>
        </p:nvSpPr>
        <p:spPr>
          <a:xfrm>
            <a:off x="311700" y="2834125"/>
            <a:ext cx="8520600" cy="792600"/>
          </a:xfrm>
          <a:prstGeom prst="rect">
            <a:avLst/>
          </a:prstGeom>
        </p:spPr>
        <p:txBody>
          <a:bodyPr anchorCtr="0" anchor="t" bIns="93125" lIns="93125" spcFirstLastPara="1" rIns="93125" wrap="square" tIns="93125">
            <a:noAutofit/>
          </a:bodyPr>
          <a:lstStyle>
            <a:lvl1pPr lvl="0" rtl="0" algn="ctr">
              <a:lnSpc>
                <a:spcPct val="100000"/>
              </a:lnSpc>
              <a:spcBef>
                <a:spcPts val="0"/>
              </a:spcBef>
              <a:spcAft>
                <a:spcPts val="0"/>
              </a:spcAft>
              <a:buSzPts val="2900"/>
              <a:buNone/>
              <a:defRPr sz="2900"/>
            </a:lvl1pPr>
            <a:lvl2pPr lvl="1" rtl="0" algn="ctr">
              <a:lnSpc>
                <a:spcPct val="100000"/>
              </a:lnSpc>
              <a:spcBef>
                <a:spcPts val="0"/>
              </a:spcBef>
              <a:spcAft>
                <a:spcPts val="0"/>
              </a:spcAft>
              <a:buSzPts val="2900"/>
              <a:buNone/>
              <a:defRPr sz="2900"/>
            </a:lvl2pPr>
            <a:lvl3pPr lvl="2" rtl="0" algn="ctr">
              <a:lnSpc>
                <a:spcPct val="100000"/>
              </a:lnSpc>
              <a:spcBef>
                <a:spcPts val="0"/>
              </a:spcBef>
              <a:spcAft>
                <a:spcPts val="0"/>
              </a:spcAft>
              <a:buSzPts val="2900"/>
              <a:buNone/>
              <a:defRPr sz="2900"/>
            </a:lvl3pPr>
            <a:lvl4pPr lvl="3" rtl="0" algn="ctr">
              <a:lnSpc>
                <a:spcPct val="100000"/>
              </a:lnSpc>
              <a:spcBef>
                <a:spcPts val="0"/>
              </a:spcBef>
              <a:spcAft>
                <a:spcPts val="0"/>
              </a:spcAft>
              <a:buSzPts val="2900"/>
              <a:buNone/>
              <a:defRPr sz="2900"/>
            </a:lvl4pPr>
            <a:lvl5pPr lvl="4" rtl="0" algn="ctr">
              <a:lnSpc>
                <a:spcPct val="100000"/>
              </a:lnSpc>
              <a:spcBef>
                <a:spcPts val="0"/>
              </a:spcBef>
              <a:spcAft>
                <a:spcPts val="0"/>
              </a:spcAft>
              <a:buSzPts val="2900"/>
              <a:buNone/>
              <a:defRPr sz="2900"/>
            </a:lvl5pPr>
            <a:lvl6pPr lvl="5" rtl="0" algn="ctr">
              <a:lnSpc>
                <a:spcPct val="100000"/>
              </a:lnSpc>
              <a:spcBef>
                <a:spcPts val="0"/>
              </a:spcBef>
              <a:spcAft>
                <a:spcPts val="0"/>
              </a:spcAft>
              <a:buSzPts val="2900"/>
              <a:buNone/>
              <a:defRPr sz="2900"/>
            </a:lvl6pPr>
            <a:lvl7pPr lvl="6" rtl="0" algn="ctr">
              <a:lnSpc>
                <a:spcPct val="100000"/>
              </a:lnSpc>
              <a:spcBef>
                <a:spcPts val="0"/>
              </a:spcBef>
              <a:spcAft>
                <a:spcPts val="0"/>
              </a:spcAft>
              <a:buSzPts val="2900"/>
              <a:buNone/>
              <a:defRPr sz="2900"/>
            </a:lvl7pPr>
            <a:lvl8pPr lvl="7" rtl="0" algn="ctr">
              <a:lnSpc>
                <a:spcPct val="100000"/>
              </a:lnSpc>
              <a:spcBef>
                <a:spcPts val="0"/>
              </a:spcBef>
              <a:spcAft>
                <a:spcPts val="0"/>
              </a:spcAft>
              <a:buSzPts val="2900"/>
              <a:buNone/>
              <a:defRPr sz="2900"/>
            </a:lvl8pPr>
            <a:lvl9pPr lvl="8" rtl="0" algn="ctr">
              <a:lnSpc>
                <a:spcPct val="100000"/>
              </a:lnSpc>
              <a:spcBef>
                <a:spcPts val="0"/>
              </a:spcBef>
              <a:spcAft>
                <a:spcPts val="0"/>
              </a:spcAft>
              <a:buSzPts val="2900"/>
              <a:buNone/>
              <a:defRPr sz="2900"/>
            </a:lvl9pPr>
          </a:lstStyle>
          <a:p/>
        </p:txBody>
      </p:sp>
      <p:sp>
        <p:nvSpPr>
          <p:cNvPr id="141" name="Google Shape;141;p26"/>
          <p:cNvSpPr txBox="1"/>
          <p:nvPr>
            <p:ph idx="12" type="sldNum"/>
          </p:nvPr>
        </p:nvSpPr>
        <p:spPr>
          <a:xfrm>
            <a:off x="8472458" y="4663217"/>
            <a:ext cx="548400" cy="393600"/>
          </a:xfrm>
          <a:prstGeom prst="rect">
            <a:avLst/>
          </a:prstGeom>
        </p:spPr>
        <p:txBody>
          <a:bodyPr anchorCtr="0" anchor="ctr" bIns="93125" lIns="93125" spcFirstLastPara="1" rIns="93125" wrap="square" tIns="931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42" name="Shape 142"/>
        <p:cNvGrpSpPr/>
        <p:nvPr/>
      </p:nvGrpSpPr>
      <p:grpSpPr>
        <a:xfrm>
          <a:off x="0" y="0"/>
          <a:ext cx="0" cy="0"/>
          <a:chOff x="0" y="0"/>
          <a:chExt cx="0" cy="0"/>
        </a:xfrm>
      </p:grpSpPr>
      <p:sp>
        <p:nvSpPr>
          <p:cNvPr id="143" name="Google Shape;143;p27"/>
          <p:cNvSpPr txBox="1"/>
          <p:nvPr>
            <p:ph type="title"/>
          </p:nvPr>
        </p:nvSpPr>
        <p:spPr>
          <a:xfrm>
            <a:off x="311700" y="2150850"/>
            <a:ext cx="8520600" cy="841800"/>
          </a:xfrm>
          <a:prstGeom prst="rect">
            <a:avLst/>
          </a:prstGeom>
        </p:spPr>
        <p:txBody>
          <a:bodyPr anchorCtr="0" anchor="ctr" bIns="93125" lIns="93125" spcFirstLastPara="1" rIns="93125" wrap="square" tIns="93125">
            <a:noAutofit/>
          </a:bodyPr>
          <a:lstStyle>
            <a:lvl1pPr lvl="0" rtl="0" algn="ctr">
              <a:spcBef>
                <a:spcPts val="0"/>
              </a:spcBef>
              <a:spcAft>
                <a:spcPts val="0"/>
              </a:spcAft>
              <a:buSzPts val="3700"/>
              <a:buNone/>
              <a:defRPr sz="3700"/>
            </a:lvl1pPr>
            <a:lvl2pPr lvl="1" rtl="0" algn="ctr">
              <a:spcBef>
                <a:spcPts val="0"/>
              </a:spcBef>
              <a:spcAft>
                <a:spcPts val="0"/>
              </a:spcAft>
              <a:buSzPts val="3700"/>
              <a:buNone/>
              <a:defRPr sz="3700"/>
            </a:lvl2pPr>
            <a:lvl3pPr lvl="2" rtl="0" algn="ctr">
              <a:spcBef>
                <a:spcPts val="0"/>
              </a:spcBef>
              <a:spcAft>
                <a:spcPts val="0"/>
              </a:spcAft>
              <a:buSzPts val="3700"/>
              <a:buNone/>
              <a:defRPr sz="3700"/>
            </a:lvl3pPr>
            <a:lvl4pPr lvl="3" rtl="0" algn="ctr">
              <a:spcBef>
                <a:spcPts val="0"/>
              </a:spcBef>
              <a:spcAft>
                <a:spcPts val="0"/>
              </a:spcAft>
              <a:buSzPts val="3700"/>
              <a:buNone/>
              <a:defRPr sz="3700"/>
            </a:lvl4pPr>
            <a:lvl5pPr lvl="4" rtl="0" algn="ctr">
              <a:spcBef>
                <a:spcPts val="0"/>
              </a:spcBef>
              <a:spcAft>
                <a:spcPts val="0"/>
              </a:spcAft>
              <a:buSzPts val="3700"/>
              <a:buNone/>
              <a:defRPr sz="3700"/>
            </a:lvl5pPr>
            <a:lvl6pPr lvl="5" rtl="0" algn="ctr">
              <a:spcBef>
                <a:spcPts val="0"/>
              </a:spcBef>
              <a:spcAft>
                <a:spcPts val="0"/>
              </a:spcAft>
              <a:buSzPts val="3700"/>
              <a:buNone/>
              <a:defRPr sz="3700"/>
            </a:lvl6pPr>
            <a:lvl7pPr lvl="6" rtl="0" algn="ctr">
              <a:spcBef>
                <a:spcPts val="0"/>
              </a:spcBef>
              <a:spcAft>
                <a:spcPts val="0"/>
              </a:spcAft>
              <a:buSzPts val="3700"/>
              <a:buNone/>
              <a:defRPr sz="3700"/>
            </a:lvl7pPr>
            <a:lvl8pPr lvl="7" rtl="0" algn="ctr">
              <a:spcBef>
                <a:spcPts val="0"/>
              </a:spcBef>
              <a:spcAft>
                <a:spcPts val="0"/>
              </a:spcAft>
              <a:buSzPts val="3700"/>
              <a:buNone/>
              <a:defRPr sz="3700"/>
            </a:lvl8pPr>
            <a:lvl9pPr lvl="8" rtl="0" algn="ctr">
              <a:spcBef>
                <a:spcPts val="0"/>
              </a:spcBef>
              <a:spcAft>
                <a:spcPts val="0"/>
              </a:spcAft>
              <a:buSzPts val="3700"/>
              <a:buNone/>
              <a:defRPr sz="3700"/>
            </a:lvl9pPr>
          </a:lstStyle>
          <a:p/>
        </p:txBody>
      </p:sp>
      <p:sp>
        <p:nvSpPr>
          <p:cNvPr id="144" name="Google Shape;144;p27"/>
          <p:cNvSpPr txBox="1"/>
          <p:nvPr>
            <p:ph idx="12" type="sldNum"/>
          </p:nvPr>
        </p:nvSpPr>
        <p:spPr>
          <a:xfrm>
            <a:off x="8472458" y="4663217"/>
            <a:ext cx="548400" cy="393600"/>
          </a:xfrm>
          <a:prstGeom prst="rect">
            <a:avLst/>
          </a:prstGeom>
        </p:spPr>
        <p:txBody>
          <a:bodyPr anchorCtr="0" anchor="ctr" bIns="93125" lIns="93125" spcFirstLastPara="1" rIns="93125" wrap="square" tIns="931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45" name="Shape 145"/>
        <p:cNvGrpSpPr/>
        <p:nvPr/>
      </p:nvGrpSpPr>
      <p:grpSpPr>
        <a:xfrm>
          <a:off x="0" y="0"/>
          <a:ext cx="0" cy="0"/>
          <a:chOff x="0" y="0"/>
          <a:chExt cx="0" cy="0"/>
        </a:xfrm>
      </p:grpSpPr>
      <p:sp>
        <p:nvSpPr>
          <p:cNvPr id="146" name="Google Shape;146;p28"/>
          <p:cNvSpPr txBox="1"/>
          <p:nvPr>
            <p:ph type="title"/>
          </p:nvPr>
        </p:nvSpPr>
        <p:spPr>
          <a:xfrm>
            <a:off x="311700" y="445025"/>
            <a:ext cx="8520600" cy="572700"/>
          </a:xfrm>
          <a:prstGeom prst="rect">
            <a:avLst/>
          </a:prstGeom>
        </p:spPr>
        <p:txBody>
          <a:bodyPr anchorCtr="0" anchor="t" bIns="93125" lIns="93125" spcFirstLastPara="1" rIns="93125" wrap="square" tIns="93125">
            <a:noAutofit/>
          </a:bodyPr>
          <a:lstStyle>
            <a:lvl1pPr lvl="0" rtl="0">
              <a:spcBef>
                <a:spcPts val="0"/>
              </a:spcBef>
              <a:spcAft>
                <a:spcPts val="0"/>
              </a:spcAft>
              <a:buSzPts val="2900"/>
              <a:buNone/>
              <a:defRPr/>
            </a:lvl1pPr>
            <a:lvl2pPr lvl="1" rtl="0">
              <a:spcBef>
                <a:spcPts val="0"/>
              </a:spcBef>
              <a:spcAft>
                <a:spcPts val="0"/>
              </a:spcAft>
              <a:buSzPts val="2900"/>
              <a:buNone/>
              <a:defRPr/>
            </a:lvl2pPr>
            <a:lvl3pPr lvl="2" rtl="0">
              <a:spcBef>
                <a:spcPts val="0"/>
              </a:spcBef>
              <a:spcAft>
                <a:spcPts val="0"/>
              </a:spcAft>
              <a:buSzPts val="2900"/>
              <a:buNone/>
              <a:defRPr/>
            </a:lvl3pPr>
            <a:lvl4pPr lvl="3" rtl="0">
              <a:spcBef>
                <a:spcPts val="0"/>
              </a:spcBef>
              <a:spcAft>
                <a:spcPts val="0"/>
              </a:spcAft>
              <a:buSzPts val="2900"/>
              <a:buNone/>
              <a:defRPr/>
            </a:lvl4pPr>
            <a:lvl5pPr lvl="4" rtl="0">
              <a:spcBef>
                <a:spcPts val="0"/>
              </a:spcBef>
              <a:spcAft>
                <a:spcPts val="0"/>
              </a:spcAft>
              <a:buSzPts val="2900"/>
              <a:buNone/>
              <a:defRPr/>
            </a:lvl5pPr>
            <a:lvl6pPr lvl="5" rtl="0">
              <a:spcBef>
                <a:spcPts val="0"/>
              </a:spcBef>
              <a:spcAft>
                <a:spcPts val="0"/>
              </a:spcAft>
              <a:buSzPts val="2900"/>
              <a:buNone/>
              <a:defRPr/>
            </a:lvl6pPr>
            <a:lvl7pPr lvl="6" rtl="0">
              <a:spcBef>
                <a:spcPts val="0"/>
              </a:spcBef>
              <a:spcAft>
                <a:spcPts val="0"/>
              </a:spcAft>
              <a:buSzPts val="2900"/>
              <a:buNone/>
              <a:defRPr/>
            </a:lvl7pPr>
            <a:lvl8pPr lvl="7" rtl="0">
              <a:spcBef>
                <a:spcPts val="0"/>
              </a:spcBef>
              <a:spcAft>
                <a:spcPts val="0"/>
              </a:spcAft>
              <a:buSzPts val="2900"/>
              <a:buNone/>
              <a:defRPr/>
            </a:lvl8pPr>
            <a:lvl9pPr lvl="8" rtl="0">
              <a:spcBef>
                <a:spcPts val="0"/>
              </a:spcBef>
              <a:spcAft>
                <a:spcPts val="0"/>
              </a:spcAft>
              <a:buSzPts val="2900"/>
              <a:buNone/>
              <a:defRPr/>
            </a:lvl9pPr>
          </a:lstStyle>
          <a:p/>
        </p:txBody>
      </p:sp>
      <p:sp>
        <p:nvSpPr>
          <p:cNvPr id="147" name="Google Shape;147;p28"/>
          <p:cNvSpPr txBox="1"/>
          <p:nvPr>
            <p:ph idx="1" type="body"/>
          </p:nvPr>
        </p:nvSpPr>
        <p:spPr>
          <a:xfrm>
            <a:off x="311700" y="1152475"/>
            <a:ext cx="8520600" cy="3416400"/>
          </a:xfrm>
          <a:prstGeom prst="rect">
            <a:avLst/>
          </a:prstGeom>
        </p:spPr>
        <p:txBody>
          <a:bodyPr anchorCtr="0" anchor="t" bIns="93125" lIns="93125" spcFirstLastPara="1" rIns="93125" wrap="square" tIns="931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48" name="Google Shape;148;p28"/>
          <p:cNvSpPr txBox="1"/>
          <p:nvPr>
            <p:ph idx="12" type="sldNum"/>
          </p:nvPr>
        </p:nvSpPr>
        <p:spPr>
          <a:xfrm>
            <a:off x="8472458" y="4663217"/>
            <a:ext cx="548400" cy="393600"/>
          </a:xfrm>
          <a:prstGeom prst="rect">
            <a:avLst/>
          </a:prstGeom>
        </p:spPr>
        <p:txBody>
          <a:bodyPr anchorCtr="0" anchor="ctr" bIns="93125" lIns="93125" spcFirstLastPara="1" rIns="93125" wrap="square" tIns="931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149" name="Shape 149"/>
        <p:cNvGrpSpPr/>
        <p:nvPr/>
      </p:nvGrpSpPr>
      <p:grpSpPr>
        <a:xfrm>
          <a:off x="0" y="0"/>
          <a:ext cx="0" cy="0"/>
          <a:chOff x="0" y="0"/>
          <a:chExt cx="0" cy="0"/>
        </a:xfrm>
      </p:grpSpPr>
      <p:sp>
        <p:nvSpPr>
          <p:cNvPr id="150" name="Google Shape;150;p29"/>
          <p:cNvSpPr txBox="1"/>
          <p:nvPr>
            <p:ph type="title"/>
          </p:nvPr>
        </p:nvSpPr>
        <p:spPr>
          <a:xfrm>
            <a:off x="311700" y="445025"/>
            <a:ext cx="8520600" cy="572700"/>
          </a:xfrm>
          <a:prstGeom prst="rect">
            <a:avLst/>
          </a:prstGeom>
        </p:spPr>
        <p:txBody>
          <a:bodyPr anchorCtr="0" anchor="t" bIns="93125" lIns="93125" spcFirstLastPara="1" rIns="93125" wrap="square" tIns="93125">
            <a:noAutofit/>
          </a:bodyPr>
          <a:lstStyle>
            <a:lvl1pPr lvl="0" rtl="0">
              <a:spcBef>
                <a:spcPts val="0"/>
              </a:spcBef>
              <a:spcAft>
                <a:spcPts val="0"/>
              </a:spcAft>
              <a:buSzPts val="2900"/>
              <a:buNone/>
              <a:defRPr/>
            </a:lvl1pPr>
            <a:lvl2pPr lvl="1" rtl="0">
              <a:spcBef>
                <a:spcPts val="0"/>
              </a:spcBef>
              <a:spcAft>
                <a:spcPts val="0"/>
              </a:spcAft>
              <a:buSzPts val="2900"/>
              <a:buNone/>
              <a:defRPr/>
            </a:lvl2pPr>
            <a:lvl3pPr lvl="2" rtl="0">
              <a:spcBef>
                <a:spcPts val="0"/>
              </a:spcBef>
              <a:spcAft>
                <a:spcPts val="0"/>
              </a:spcAft>
              <a:buSzPts val="2900"/>
              <a:buNone/>
              <a:defRPr/>
            </a:lvl3pPr>
            <a:lvl4pPr lvl="3" rtl="0">
              <a:spcBef>
                <a:spcPts val="0"/>
              </a:spcBef>
              <a:spcAft>
                <a:spcPts val="0"/>
              </a:spcAft>
              <a:buSzPts val="2900"/>
              <a:buNone/>
              <a:defRPr/>
            </a:lvl4pPr>
            <a:lvl5pPr lvl="4" rtl="0">
              <a:spcBef>
                <a:spcPts val="0"/>
              </a:spcBef>
              <a:spcAft>
                <a:spcPts val="0"/>
              </a:spcAft>
              <a:buSzPts val="2900"/>
              <a:buNone/>
              <a:defRPr/>
            </a:lvl5pPr>
            <a:lvl6pPr lvl="5" rtl="0">
              <a:spcBef>
                <a:spcPts val="0"/>
              </a:spcBef>
              <a:spcAft>
                <a:spcPts val="0"/>
              </a:spcAft>
              <a:buSzPts val="2900"/>
              <a:buNone/>
              <a:defRPr/>
            </a:lvl6pPr>
            <a:lvl7pPr lvl="6" rtl="0">
              <a:spcBef>
                <a:spcPts val="0"/>
              </a:spcBef>
              <a:spcAft>
                <a:spcPts val="0"/>
              </a:spcAft>
              <a:buSzPts val="2900"/>
              <a:buNone/>
              <a:defRPr/>
            </a:lvl7pPr>
            <a:lvl8pPr lvl="7" rtl="0">
              <a:spcBef>
                <a:spcPts val="0"/>
              </a:spcBef>
              <a:spcAft>
                <a:spcPts val="0"/>
              </a:spcAft>
              <a:buSzPts val="2900"/>
              <a:buNone/>
              <a:defRPr/>
            </a:lvl8pPr>
            <a:lvl9pPr lvl="8" rtl="0">
              <a:spcBef>
                <a:spcPts val="0"/>
              </a:spcBef>
              <a:spcAft>
                <a:spcPts val="0"/>
              </a:spcAft>
              <a:buSzPts val="2900"/>
              <a:buNone/>
              <a:defRPr/>
            </a:lvl9pPr>
          </a:lstStyle>
          <a:p/>
        </p:txBody>
      </p:sp>
      <p:sp>
        <p:nvSpPr>
          <p:cNvPr id="151" name="Google Shape;151;p29"/>
          <p:cNvSpPr txBox="1"/>
          <p:nvPr>
            <p:ph idx="1" type="body"/>
          </p:nvPr>
        </p:nvSpPr>
        <p:spPr>
          <a:xfrm>
            <a:off x="311700" y="1152475"/>
            <a:ext cx="3999900" cy="3416400"/>
          </a:xfrm>
          <a:prstGeom prst="rect">
            <a:avLst/>
          </a:prstGeom>
        </p:spPr>
        <p:txBody>
          <a:bodyPr anchorCtr="0" anchor="t" bIns="93125" lIns="93125" spcFirstLastPara="1" rIns="93125" wrap="square" tIns="931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152" name="Google Shape;152;p29"/>
          <p:cNvSpPr txBox="1"/>
          <p:nvPr>
            <p:ph idx="2" type="body"/>
          </p:nvPr>
        </p:nvSpPr>
        <p:spPr>
          <a:xfrm>
            <a:off x="4832400" y="1152475"/>
            <a:ext cx="3999900" cy="3416400"/>
          </a:xfrm>
          <a:prstGeom prst="rect">
            <a:avLst/>
          </a:prstGeom>
        </p:spPr>
        <p:txBody>
          <a:bodyPr anchorCtr="0" anchor="t" bIns="93125" lIns="93125" spcFirstLastPara="1" rIns="93125" wrap="square" tIns="931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153" name="Google Shape;153;p29"/>
          <p:cNvSpPr txBox="1"/>
          <p:nvPr>
            <p:ph idx="12" type="sldNum"/>
          </p:nvPr>
        </p:nvSpPr>
        <p:spPr>
          <a:xfrm>
            <a:off x="8472458" y="4663217"/>
            <a:ext cx="548400" cy="393600"/>
          </a:xfrm>
          <a:prstGeom prst="rect">
            <a:avLst/>
          </a:prstGeom>
        </p:spPr>
        <p:txBody>
          <a:bodyPr anchorCtr="0" anchor="ctr" bIns="93125" lIns="93125" spcFirstLastPara="1" rIns="93125" wrap="square" tIns="931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54" name="Shape 154"/>
        <p:cNvGrpSpPr/>
        <p:nvPr/>
      </p:nvGrpSpPr>
      <p:grpSpPr>
        <a:xfrm>
          <a:off x="0" y="0"/>
          <a:ext cx="0" cy="0"/>
          <a:chOff x="0" y="0"/>
          <a:chExt cx="0" cy="0"/>
        </a:xfrm>
      </p:grpSpPr>
      <p:sp>
        <p:nvSpPr>
          <p:cNvPr id="155" name="Google Shape;155;p30"/>
          <p:cNvSpPr txBox="1"/>
          <p:nvPr>
            <p:ph type="title"/>
          </p:nvPr>
        </p:nvSpPr>
        <p:spPr>
          <a:xfrm>
            <a:off x="311700" y="445025"/>
            <a:ext cx="8520600" cy="572700"/>
          </a:xfrm>
          <a:prstGeom prst="rect">
            <a:avLst/>
          </a:prstGeom>
        </p:spPr>
        <p:txBody>
          <a:bodyPr anchorCtr="0" anchor="t" bIns="93125" lIns="93125" spcFirstLastPara="1" rIns="93125" wrap="square" tIns="93125">
            <a:noAutofit/>
          </a:bodyPr>
          <a:lstStyle>
            <a:lvl1pPr lvl="0" rtl="0">
              <a:spcBef>
                <a:spcPts val="0"/>
              </a:spcBef>
              <a:spcAft>
                <a:spcPts val="0"/>
              </a:spcAft>
              <a:buSzPts val="2900"/>
              <a:buNone/>
              <a:defRPr/>
            </a:lvl1pPr>
            <a:lvl2pPr lvl="1" rtl="0">
              <a:spcBef>
                <a:spcPts val="0"/>
              </a:spcBef>
              <a:spcAft>
                <a:spcPts val="0"/>
              </a:spcAft>
              <a:buSzPts val="2900"/>
              <a:buNone/>
              <a:defRPr/>
            </a:lvl2pPr>
            <a:lvl3pPr lvl="2" rtl="0">
              <a:spcBef>
                <a:spcPts val="0"/>
              </a:spcBef>
              <a:spcAft>
                <a:spcPts val="0"/>
              </a:spcAft>
              <a:buSzPts val="2900"/>
              <a:buNone/>
              <a:defRPr/>
            </a:lvl3pPr>
            <a:lvl4pPr lvl="3" rtl="0">
              <a:spcBef>
                <a:spcPts val="0"/>
              </a:spcBef>
              <a:spcAft>
                <a:spcPts val="0"/>
              </a:spcAft>
              <a:buSzPts val="2900"/>
              <a:buNone/>
              <a:defRPr/>
            </a:lvl4pPr>
            <a:lvl5pPr lvl="4" rtl="0">
              <a:spcBef>
                <a:spcPts val="0"/>
              </a:spcBef>
              <a:spcAft>
                <a:spcPts val="0"/>
              </a:spcAft>
              <a:buSzPts val="2900"/>
              <a:buNone/>
              <a:defRPr/>
            </a:lvl5pPr>
            <a:lvl6pPr lvl="5" rtl="0">
              <a:spcBef>
                <a:spcPts val="0"/>
              </a:spcBef>
              <a:spcAft>
                <a:spcPts val="0"/>
              </a:spcAft>
              <a:buSzPts val="2900"/>
              <a:buNone/>
              <a:defRPr/>
            </a:lvl6pPr>
            <a:lvl7pPr lvl="6" rtl="0">
              <a:spcBef>
                <a:spcPts val="0"/>
              </a:spcBef>
              <a:spcAft>
                <a:spcPts val="0"/>
              </a:spcAft>
              <a:buSzPts val="2900"/>
              <a:buNone/>
              <a:defRPr/>
            </a:lvl7pPr>
            <a:lvl8pPr lvl="7" rtl="0">
              <a:spcBef>
                <a:spcPts val="0"/>
              </a:spcBef>
              <a:spcAft>
                <a:spcPts val="0"/>
              </a:spcAft>
              <a:buSzPts val="2900"/>
              <a:buNone/>
              <a:defRPr/>
            </a:lvl8pPr>
            <a:lvl9pPr lvl="8" rtl="0">
              <a:spcBef>
                <a:spcPts val="0"/>
              </a:spcBef>
              <a:spcAft>
                <a:spcPts val="0"/>
              </a:spcAft>
              <a:buSzPts val="2900"/>
              <a:buNone/>
              <a:defRPr/>
            </a:lvl9pPr>
          </a:lstStyle>
          <a:p/>
        </p:txBody>
      </p:sp>
      <p:sp>
        <p:nvSpPr>
          <p:cNvPr id="156" name="Google Shape;156;p30"/>
          <p:cNvSpPr txBox="1"/>
          <p:nvPr>
            <p:ph idx="12" type="sldNum"/>
          </p:nvPr>
        </p:nvSpPr>
        <p:spPr>
          <a:xfrm>
            <a:off x="8472458" y="4663217"/>
            <a:ext cx="548400" cy="393600"/>
          </a:xfrm>
          <a:prstGeom prst="rect">
            <a:avLst/>
          </a:prstGeom>
        </p:spPr>
        <p:txBody>
          <a:bodyPr anchorCtr="0" anchor="ctr" bIns="93125" lIns="93125" spcFirstLastPara="1" rIns="93125" wrap="square" tIns="931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157" name="Shape 157"/>
        <p:cNvGrpSpPr/>
        <p:nvPr/>
      </p:nvGrpSpPr>
      <p:grpSpPr>
        <a:xfrm>
          <a:off x="0" y="0"/>
          <a:ext cx="0" cy="0"/>
          <a:chOff x="0" y="0"/>
          <a:chExt cx="0" cy="0"/>
        </a:xfrm>
      </p:grpSpPr>
      <p:sp>
        <p:nvSpPr>
          <p:cNvPr id="158" name="Google Shape;158;p31"/>
          <p:cNvSpPr txBox="1"/>
          <p:nvPr>
            <p:ph type="title"/>
          </p:nvPr>
        </p:nvSpPr>
        <p:spPr>
          <a:xfrm>
            <a:off x="311700" y="555600"/>
            <a:ext cx="2808000" cy="755700"/>
          </a:xfrm>
          <a:prstGeom prst="rect">
            <a:avLst/>
          </a:prstGeom>
        </p:spPr>
        <p:txBody>
          <a:bodyPr anchorCtr="0" anchor="b" bIns="93125" lIns="93125" spcFirstLastPara="1" rIns="93125" wrap="square" tIns="93125">
            <a:noAutofit/>
          </a:bodyPr>
          <a:lstStyle>
            <a:lvl1pPr lvl="0" rtl="0">
              <a:spcBef>
                <a:spcPts val="0"/>
              </a:spcBef>
              <a:spcAft>
                <a:spcPts val="0"/>
              </a:spcAft>
              <a:buSzPts val="2500"/>
              <a:buNone/>
              <a:defRPr sz="2500"/>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p:txBody>
      </p:sp>
      <p:sp>
        <p:nvSpPr>
          <p:cNvPr id="159" name="Google Shape;159;p31"/>
          <p:cNvSpPr txBox="1"/>
          <p:nvPr>
            <p:ph idx="1" type="body"/>
          </p:nvPr>
        </p:nvSpPr>
        <p:spPr>
          <a:xfrm>
            <a:off x="311700" y="1389600"/>
            <a:ext cx="2808000" cy="3179400"/>
          </a:xfrm>
          <a:prstGeom prst="rect">
            <a:avLst/>
          </a:prstGeom>
        </p:spPr>
        <p:txBody>
          <a:bodyPr anchorCtr="0" anchor="t" bIns="93125" lIns="93125" spcFirstLastPara="1" rIns="93125" wrap="square" tIns="931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160" name="Google Shape;160;p31"/>
          <p:cNvSpPr txBox="1"/>
          <p:nvPr>
            <p:ph idx="12" type="sldNum"/>
          </p:nvPr>
        </p:nvSpPr>
        <p:spPr>
          <a:xfrm>
            <a:off x="8472458" y="4663217"/>
            <a:ext cx="548400" cy="393600"/>
          </a:xfrm>
          <a:prstGeom prst="rect">
            <a:avLst/>
          </a:prstGeom>
        </p:spPr>
        <p:txBody>
          <a:bodyPr anchorCtr="0" anchor="ctr" bIns="93125" lIns="93125" spcFirstLastPara="1" rIns="93125" wrap="square" tIns="931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161" name="Shape 161"/>
        <p:cNvGrpSpPr/>
        <p:nvPr/>
      </p:nvGrpSpPr>
      <p:grpSpPr>
        <a:xfrm>
          <a:off x="0" y="0"/>
          <a:ext cx="0" cy="0"/>
          <a:chOff x="0" y="0"/>
          <a:chExt cx="0" cy="0"/>
        </a:xfrm>
      </p:grpSpPr>
      <p:sp>
        <p:nvSpPr>
          <p:cNvPr id="162" name="Google Shape;162;p32"/>
          <p:cNvSpPr txBox="1"/>
          <p:nvPr>
            <p:ph type="title"/>
          </p:nvPr>
        </p:nvSpPr>
        <p:spPr>
          <a:xfrm>
            <a:off x="490250" y="450150"/>
            <a:ext cx="6367800" cy="4090800"/>
          </a:xfrm>
          <a:prstGeom prst="rect">
            <a:avLst/>
          </a:prstGeom>
        </p:spPr>
        <p:txBody>
          <a:bodyPr anchorCtr="0" anchor="ctr" bIns="93125" lIns="93125" spcFirstLastPara="1" rIns="93125" wrap="square" tIns="93125">
            <a:noAutofit/>
          </a:bodyPr>
          <a:lstStyle>
            <a:lvl1pPr lvl="0" rtl="0">
              <a:spcBef>
                <a:spcPts val="0"/>
              </a:spcBef>
              <a:spcAft>
                <a:spcPts val="0"/>
              </a:spcAft>
              <a:buSzPts val="4900"/>
              <a:buNone/>
              <a:defRPr sz="4900"/>
            </a:lvl1pPr>
            <a:lvl2pPr lvl="1" rtl="0">
              <a:spcBef>
                <a:spcPts val="0"/>
              </a:spcBef>
              <a:spcAft>
                <a:spcPts val="0"/>
              </a:spcAft>
              <a:buSzPts val="4900"/>
              <a:buNone/>
              <a:defRPr sz="4900"/>
            </a:lvl2pPr>
            <a:lvl3pPr lvl="2" rtl="0">
              <a:spcBef>
                <a:spcPts val="0"/>
              </a:spcBef>
              <a:spcAft>
                <a:spcPts val="0"/>
              </a:spcAft>
              <a:buSzPts val="4900"/>
              <a:buNone/>
              <a:defRPr sz="4900"/>
            </a:lvl3pPr>
            <a:lvl4pPr lvl="3" rtl="0">
              <a:spcBef>
                <a:spcPts val="0"/>
              </a:spcBef>
              <a:spcAft>
                <a:spcPts val="0"/>
              </a:spcAft>
              <a:buSzPts val="4900"/>
              <a:buNone/>
              <a:defRPr sz="4900"/>
            </a:lvl4pPr>
            <a:lvl5pPr lvl="4" rtl="0">
              <a:spcBef>
                <a:spcPts val="0"/>
              </a:spcBef>
              <a:spcAft>
                <a:spcPts val="0"/>
              </a:spcAft>
              <a:buSzPts val="4900"/>
              <a:buNone/>
              <a:defRPr sz="4900"/>
            </a:lvl5pPr>
            <a:lvl6pPr lvl="5" rtl="0">
              <a:spcBef>
                <a:spcPts val="0"/>
              </a:spcBef>
              <a:spcAft>
                <a:spcPts val="0"/>
              </a:spcAft>
              <a:buSzPts val="4900"/>
              <a:buNone/>
              <a:defRPr sz="4900"/>
            </a:lvl6pPr>
            <a:lvl7pPr lvl="6" rtl="0">
              <a:spcBef>
                <a:spcPts val="0"/>
              </a:spcBef>
              <a:spcAft>
                <a:spcPts val="0"/>
              </a:spcAft>
              <a:buSzPts val="4900"/>
              <a:buNone/>
              <a:defRPr sz="4900"/>
            </a:lvl7pPr>
            <a:lvl8pPr lvl="7" rtl="0">
              <a:spcBef>
                <a:spcPts val="0"/>
              </a:spcBef>
              <a:spcAft>
                <a:spcPts val="0"/>
              </a:spcAft>
              <a:buSzPts val="4900"/>
              <a:buNone/>
              <a:defRPr sz="4900"/>
            </a:lvl8pPr>
            <a:lvl9pPr lvl="8" rtl="0">
              <a:spcBef>
                <a:spcPts val="0"/>
              </a:spcBef>
              <a:spcAft>
                <a:spcPts val="0"/>
              </a:spcAft>
              <a:buSzPts val="4900"/>
              <a:buNone/>
              <a:defRPr sz="4900"/>
            </a:lvl9pPr>
          </a:lstStyle>
          <a:p/>
        </p:txBody>
      </p:sp>
      <p:sp>
        <p:nvSpPr>
          <p:cNvPr id="163" name="Google Shape;163;p32"/>
          <p:cNvSpPr txBox="1"/>
          <p:nvPr>
            <p:ph idx="12" type="sldNum"/>
          </p:nvPr>
        </p:nvSpPr>
        <p:spPr>
          <a:xfrm>
            <a:off x="8472458" y="4663217"/>
            <a:ext cx="548400" cy="393600"/>
          </a:xfrm>
          <a:prstGeom prst="rect">
            <a:avLst/>
          </a:prstGeom>
        </p:spPr>
        <p:txBody>
          <a:bodyPr anchorCtr="0" anchor="ctr" bIns="93125" lIns="93125" spcFirstLastPara="1" rIns="93125" wrap="square" tIns="931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164" name="Shape 164"/>
        <p:cNvGrpSpPr/>
        <p:nvPr/>
      </p:nvGrpSpPr>
      <p:grpSpPr>
        <a:xfrm>
          <a:off x="0" y="0"/>
          <a:ext cx="0" cy="0"/>
          <a:chOff x="0" y="0"/>
          <a:chExt cx="0" cy="0"/>
        </a:xfrm>
      </p:grpSpPr>
      <p:sp>
        <p:nvSpPr>
          <p:cNvPr id="165" name="Google Shape;165;p33"/>
          <p:cNvSpPr/>
          <p:nvPr/>
        </p:nvSpPr>
        <p:spPr>
          <a:xfrm>
            <a:off x="4572000" y="-125"/>
            <a:ext cx="4572000" cy="5143500"/>
          </a:xfrm>
          <a:prstGeom prst="rect">
            <a:avLst/>
          </a:prstGeom>
          <a:solidFill>
            <a:schemeClr val="lt2"/>
          </a:solidFill>
          <a:ln>
            <a:noFill/>
          </a:ln>
        </p:spPr>
        <p:txBody>
          <a:bodyPr anchorCtr="0" anchor="ctr" bIns="93125" lIns="93125" spcFirstLastPara="1" rIns="93125" wrap="square" tIns="93125">
            <a:noAutofit/>
          </a:bodyPr>
          <a:lstStyle/>
          <a:p>
            <a:pPr indent="0" lvl="0" marL="0" rtl="0" algn="l">
              <a:spcBef>
                <a:spcPts val="0"/>
              </a:spcBef>
              <a:spcAft>
                <a:spcPts val="0"/>
              </a:spcAft>
              <a:buNone/>
            </a:pPr>
            <a:r>
              <a:t/>
            </a:r>
            <a:endParaRPr/>
          </a:p>
        </p:txBody>
      </p:sp>
      <p:sp>
        <p:nvSpPr>
          <p:cNvPr id="166" name="Google Shape;166;p33"/>
          <p:cNvSpPr txBox="1"/>
          <p:nvPr>
            <p:ph type="title"/>
          </p:nvPr>
        </p:nvSpPr>
        <p:spPr>
          <a:xfrm>
            <a:off x="265500" y="1233175"/>
            <a:ext cx="4044900" cy="1482300"/>
          </a:xfrm>
          <a:prstGeom prst="rect">
            <a:avLst/>
          </a:prstGeom>
        </p:spPr>
        <p:txBody>
          <a:bodyPr anchorCtr="0" anchor="b" bIns="93125" lIns="93125" spcFirstLastPara="1" rIns="93125" wrap="square" tIns="93125">
            <a:noAutofit/>
          </a:bodyPr>
          <a:lstStyle>
            <a:lvl1pPr lvl="0" rtl="0" algn="ctr">
              <a:spcBef>
                <a:spcPts val="0"/>
              </a:spcBef>
              <a:spcAft>
                <a:spcPts val="0"/>
              </a:spcAft>
              <a:buSzPts val="4300"/>
              <a:buNone/>
              <a:defRPr sz="4300"/>
            </a:lvl1pPr>
            <a:lvl2pPr lvl="1" rtl="0" algn="ctr">
              <a:spcBef>
                <a:spcPts val="0"/>
              </a:spcBef>
              <a:spcAft>
                <a:spcPts val="0"/>
              </a:spcAft>
              <a:buSzPts val="4300"/>
              <a:buNone/>
              <a:defRPr sz="4300"/>
            </a:lvl2pPr>
            <a:lvl3pPr lvl="2" rtl="0" algn="ctr">
              <a:spcBef>
                <a:spcPts val="0"/>
              </a:spcBef>
              <a:spcAft>
                <a:spcPts val="0"/>
              </a:spcAft>
              <a:buSzPts val="4300"/>
              <a:buNone/>
              <a:defRPr sz="4300"/>
            </a:lvl3pPr>
            <a:lvl4pPr lvl="3" rtl="0" algn="ctr">
              <a:spcBef>
                <a:spcPts val="0"/>
              </a:spcBef>
              <a:spcAft>
                <a:spcPts val="0"/>
              </a:spcAft>
              <a:buSzPts val="4300"/>
              <a:buNone/>
              <a:defRPr sz="4300"/>
            </a:lvl4pPr>
            <a:lvl5pPr lvl="4" rtl="0" algn="ctr">
              <a:spcBef>
                <a:spcPts val="0"/>
              </a:spcBef>
              <a:spcAft>
                <a:spcPts val="0"/>
              </a:spcAft>
              <a:buSzPts val="4300"/>
              <a:buNone/>
              <a:defRPr sz="4300"/>
            </a:lvl5pPr>
            <a:lvl6pPr lvl="5" rtl="0" algn="ctr">
              <a:spcBef>
                <a:spcPts val="0"/>
              </a:spcBef>
              <a:spcAft>
                <a:spcPts val="0"/>
              </a:spcAft>
              <a:buSzPts val="4300"/>
              <a:buNone/>
              <a:defRPr sz="4300"/>
            </a:lvl6pPr>
            <a:lvl7pPr lvl="6" rtl="0" algn="ctr">
              <a:spcBef>
                <a:spcPts val="0"/>
              </a:spcBef>
              <a:spcAft>
                <a:spcPts val="0"/>
              </a:spcAft>
              <a:buSzPts val="4300"/>
              <a:buNone/>
              <a:defRPr sz="4300"/>
            </a:lvl7pPr>
            <a:lvl8pPr lvl="7" rtl="0" algn="ctr">
              <a:spcBef>
                <a:spcPts val="0"/>
              </a:spcBef>
              <a:spcAft>
                <a:spcPts val="0"/>
              </a:spcAft>
              <a:buSzPts val="4300"/>
              <a:buNone/>
              <a:defRPr sz="4300"/>
            </a:lvl8pPr>
            <a:lvl9pPr lvl="8" rtl="0" algn="ctr">
              <a:spcBef>
                <a:spcPts val="0"/>
              </a:spcBef>
              <a:spcAft>
                <a:spcPts val="0"/>
              </a:spcAft>
              <a:buSzPts val="4300"/>
              <a:buNone/>
              <a:defRPr sz="4300"/>
            </a:lvl9pPr>
          </a:lstStyle>
          <a:p/>
        </p:txBody>
      </p:sp>
      <p:sp>
        <p:nvSpPr>
          <p:cNvPr id="167" name="Google Shape;167;p33"/>
          <p:cNvSpPr txBox="1"/>
          <p:nvPr>
            <p:ph idx="1" type="subTitle"/>
          </p:nvPr>
        </p:nvSpPr>
        <p:spPr>
          <a:xfrm>
            <a:off x="265500" y="2803075"/>
            <a:ext cx="4044900" cy="1235100"/>
          </a:xfrm>
          <a:prstGeom prst="rect">
            <a:avLst/>
          </a:prstGeom>
        </p:spPr>
        <p:txBody>
          <a:bodyPr anchorCtr="0" anchor="t" bIns="93125" lIns="93125" spcFirstLastPara="1" rIns="93125" wrap="square" tIns="931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68" name="Google Shape;168;p33"/>
          <p:cNvSpPr txBox="1"/>
          <p:nvPr>
            <p:ph idx="2" type="body"/>
          </p:nvPr>
        </p:nvSpPr>
        <p:spPr>
          <a:xfrm>
            <a:off x="4939500" y="724075"/>
            <a:ext cx="3837000" cy="3695100"/>
          </a:xfrm>
          <a:prstGeom prst="rect">
            <a:avLst/>
          </a:prstGeom>
        </p:spPr>
        <p:txBody>
          <a:bodyPr anchorCtr="0" anchor="ctr" bIns="93125" lIns="93125" spcFirstLastPara="1" rIns="93125" wrap="square" tIns="931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69" name="Google Shape;169;p33"/>
          <p:cNvSpPr txBox="1"/>
          <p:nvPr>
            <p:ph idx="12" type="sldNum"/>
          </p:nvPr>
        </p:nvSpPr>
        <p:spPr>
          <a:xfrm>
            <a:off x="8472458" y="4663217"/>
            <a:ext cx="548400" cy="393600"/>
          </a:xfrm>
          <a:prstGeom prst="rect">
            <a:avLst/>
          </a:prstGeom>
        </p:spPr>
        <p:txBody>
          <a:bodyPr anchorCtr="0" anchor="ctr" bIns="93125" lIns="93125" spcFirstLastPara="1" rIns="93125" wrap="square" tIns="931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170" name="Shape 170"/>
        <p:cNvGrpSpPr/>
        <p:nvPr/>
      </p:nvGrpSpPr>
      <p:grpSpPr>
        <a:xfrm>
          <a:off x="0" y="0"/>
          <a:ext cx="0" cy="0"/>
          <a:chOff x="0" y="0"/>
          <a:chExt cx="0" cy="0"/>
        </a:xfrm>
      </p:grpSpPr>
      <p:sp>
        <p:nvSpPr>
          <p:cNvPr id="171" name="Google Shape;171;p34"/>
          <p:cNvSpPr txBox="1"/>
          <p:nvPr>
            <p:ph idx="1" type="body"/>
          </p:nvPr>
        </p:nvSpPr>
        <p:spPr>
          <a:xfrm>
            <a:off x="311700" y="4230575"/>
            <a:ext cx="5998800" cy="605100"/>
          </a:xfrm>
          <a:prstGeom prst="rect">
            <a:avLst/>
          </a:prstGeom>
        </p:spPr>
        <p:txBody>
          <a:bodyPr anchorCtr="0" anchor="ctr" bIns="93125" lIns="93125" spcFirstLastPara="1" rIns="93125" wrap="square" tIns="93125">
            <a:noAutofit/>
          </a:bodyPr>
          <a:lstStyle>
            <a:lvl1pPr indent="-228600" lvl="0" marL="457200" rtl="0">
              <a:lnSpc>
                <a:spcPct val="100000"/>
              </a:lnSpc>
              <a:spcBef>
                <a:spcPts val="0"/>
              </a:spcBef>
              <a:spcAft>
                <a:spcPts val="0"/>
              </a:spcAft>
              <a:buSzPts val="1800"/>
              <a:buNone/>
              <a:defRPr/>
            </a:lvl1pPr>
          </a:lstStyle>
          <a:p/>
        </p:txBody>
      </p:sp>
      <p:sp>
        <p:nvSpPr>
          <p:cNvPr id="172" name="Google Shape;172;p34"/>
          <p:cNvSpPr txBox="1"/>
          <p:nvPr>
            <p:ph idx="12" type="sldNum"/>
          </p:nvPr>
        </p:nvSpPr>
        <p:spPr>
          <a:xfrm>
            <a:off x="8472458" y="4663217"/>
            <a:ext cx="548400" cy="393600"/>
          </a:xfrm>
          <a:prstGeom prst="rect">
            <a:avLst/>
          </a:prstGeom>
        </p:spPr>
        <p:txBody>
          <a:bodyPr anchorCtr="0" anchor="ctr" bIns="93125" lIns="93125" spcFirstLastPara="1" rIns="93125" wrap="square" tIns="931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173" name="Shape 173"/>
        <p:cNvGrpSpPr/>
        <p:nvPr/>
      </p:nvGrpSpPr>
      <p:grpSpPr>
        <a:xfrm>
          <a:off x="0" y="0"/>
          <a:ext cx="0" cy="0"/>
          <a:chOff x="0" y="0"/>
          <a:chExt cx="0" cy="0"/>
        </a:xfrm>
      </p:grpSpPr>
      <p:sp>
        <p:nvSpPr>
          <p:cNvPr id="174" name="Google Shape;174;p35"/>
          <p:cNvSpPr txBox="1"/>
          <p:nvPr>
            <p:ph hasCustomPrompt="1" type="title"/>
          </p:nvPr>
        </p:nvSpPr>
        <p:spPr>
          <a:xfrm>
            <a:off x="311700" y="1106125"/>
            <a:ext cx="8520600" cy="1963200"/>
          </a:xfrm>
          <a:prstGeom prst="rect">
            <a:avLst/>
          </a:prstGeom>
        </p:spPr>
        <p:txBody>
          <a:bodyPr anchorCtr="0" anchor="b" bIns="93125" lIns="93125" spcFirstLastPara="1" rIns="93125" wrap="square" tIns="93125">
            <a:noAutofit/>
          </a:bodyPr>
          <a:lstStyle>
            <a:lvl1pPr lvl="0" rtl="0" algn="ctr">
              <a:spcBef>
                <a:spcPts val="0"/>
              </a:spcBef>
              <a:spcAft>
                <a:spcPts val="0"/>
              </a:spcAft>
              <a:buSzPts val="12200"/>
              <a:buNone/>
              <a:defRPr sz="12200"/>
            </a:lvl1pPr>
            <a:lvl2pPr lvl="1" rtl="0" algn="ctr">
              <a:spcBef>
                <a:spcPts val="0"/>
              </a:spcBef>
              <a:spcAft>
                <a:spcPts val="0"/>
              </a:spcAft>
              <a:buSzPts val="12200"/>
              <a:buNone/>
              <a:defRPr sz="12200"/>
            </a:lvl2pPr>
            <a:lvl3pPr lvl="2" rtl="0" algn="ctr">
              <a:spcBef>
                <a:spcPts val="0"/>
              </a:spcBef>
              <a:spcAft>
                <a:spcPts val="0"/>
              </a:spcAft>
              <a:buSzPts val="12200"/>
              <a:buNone/>
              <a:defRPr sz="12200"/>
            </a:lvl3pPr>
            <a:lvl4pPr lvl="3" rtl="0" algn="ctr">
              <a:spcBef>
                <a:spcPts val="0"/>
              </a:spcBef>
              <a:spcAft>
                <a:spcPts val="0"/>
              </a:spcAft>
              <a:buSzPts val="12200"/>
              <a:buNone/>
              <a:defRPr sz="12200"/>
            </a:lvl4pPr>
            <a:lvl5pPr lvl="4" rtl="0" algn="ctr">
              <a:spcBef>
                <a:spcPts val="0"/>
              </a:spcBef>
              <a:spcAft>
                <a:spcPts val="0"/>
              </a:spcAft>
              <a:buSzPts val="12200"/>
              <a:buNone/>
              <a:defRPr sz="12200"/>
            </a:lvl5pPr>
            <a:lvl6pPr lvl="5" rtl="0" algn="ctr">
              <a:spcBef>
                <a:spcPts val="0"/>
              </a:spcBef>
              <a:spcAft>
                <a:spcPts val="0"/>
              </a:spcAft>
              <a:buSzPts val="12200"/>
              <a:buNone/>
              <a:defRPr sz="12200"/>
            </a:lvl6pPr>
            <a:lvl7pPr lvl="6" rtl="0" algn="ctr">
              <a:spcBef>
                <a:spcPts val="0"/>
              </a:spcBef>
              <a:spcAft>
                <a:spcPts val="0"/>
              </a:spcAft>
              <a:buSzPts val="12200"/>
              <a:buNone/>
              <a:defRPr sz="12200"/>
            </a:lvl7pPr>
            <a:lvl8pPr lvl="7" rtl="0" algn="ctr">
              <a:spcBef>
                <a:spcPts val="0"/>
              </a:spcBef>
              <a:spcAft>
                <a:spcPts val="0"/>
              </a:spcAft>
              <a:buSzPts val="12200"/>
              <a:buNone/>
              <a:defRPr sz="12200"/>
            </a:lvl8pPr>
            <a:lvl9pPr lvl="8" rtl="0" algn="ctr">
              <a:spcBef>
                <a:spcPts val="0"/>
              </a:spcBef>
              <a:spcAft>
                <a:spcPts val="0"/>
              </a:spcAft>
              <a:buSzPts val="12200"/>
              <a:buNone/>
              <a:defRPr sz="12200"/>
            </a:lvl9pPr>
          </a:lstStyle>
          <a:p>
            <a:r>
              <a:t>xx%</a:t>
            </a:r>
          </a:p>
        </p:txBody>
      </p:sp>
      <p:sp>
        <p:nvSpPr>
          <p:cNvPr id="175" name="Google Shape;175;p35"/>
          <p:cNvSpPr txBox="1"/>
          <p:nvPr>
            <p:ph idx="1" type="body"/>
          </p:nvPr>
        </p:nvSpPr>
        <p:spPr>
          <a:xfrm>
            <a:off x="311700" y="3152225"/>
            <a:ext cx="8520600" cy="1300800"/>
          </a:xfrm>
          <a:prstGeom prst="rect">
            <a:avLst/>
          </a:prstGeom>
        </p:spPr>
        <p:txBody>
          <a:bodyPr anchorCtr="0" anchor="t" bIns="93125" lIns="93125" spcFirstLastPara="1" rIns="93125" wrap="square" tIns="931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176" name="Google Shape;176;p35"/>
          <p:cNvSpPr txBox="1"/>
          <p:nvPr>
            <p:ph idx="12" type="sldNum"/>
          </p:nvPr>
        </p:nvSpPr>
        <p:spPr>
          <a:xfrm>
            <a:off x="8472458" y="4663217"/>
            <a:ext cx="548400" cy="393600"/>
          </a:xfrm>
          <a:prstGeom prst="rect">
            <a:avLst/>
          </a:prstGeom>
        </p:spPr>
        <p:txBody>
          <a:bodyPr anchorCtr="0" anchor="ctr" bIns="93125" lIns="93125" spcFirstLastPara="1" rIns="93125" wrap="square" tIns="931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77" name="Shape 177"/>
        <p:cNvGrpSpPr/>
        <p:nvPr/>
      </p:nvGrpSpPr>
      <p:grpSpPr>
        <a:xfrm>
          <a:off x="0" y="0"/>
          <a:ext cx="0" cy="0"/>
          <a:chOff x="0" y="0"/>
          <a:chExt cx="0" cy="0"/>
        </a:xfrm>
      </p:grpSpPr>
      <p:sp>
        <p:nvSpPr>
          <p:cNvPr id="178" name="Google Shape;178;p36"/>
          <p:cNvSpPr txBox="1"/>
          <p:nvPr>
            <p:ph idx="12" type="sldNum"/>
          </p:nvPr>
        </p:nvSpPr>
        <p:spPr>
          <a:xfrm>
            <a:off x="8472458" y="4663217"/>
            <a:ext cx="548400" cy="393600"/>
          </a:xfrm>
          <a:prstGeom prst="rect">
            <a:avLst/>
          </a:prstGeom>
        </p:spPr>
        <p:txBody>
          <a:bodyPr anchorCtr="0" anchor="ctr" bIns="93125" lIns="93125" spcFirstLastPara="1" rIns="93125" wrap="square" tIns="931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Center" showMasterSp="0">
  <p:cSld name="Title - Center">
    <p:spTree>
      <p:nvGrpSpPr>
        <p:cNvPr id="179" name="Shape 179"/>
        <p:cNvGrpSpPr/>
        <p:nvPr/>
      </p:nvGrpSpPr>
      <p:grpSpPr>
        <a:xfrm>
          <a:off x="0" y="0"/>
          <a:ext cx="0" cy="0"/>
          <a:chOff x="0" y="0"/>
          <a:chExt cx="0" cy="0"/>
        </a:xfrm>
      </p:grpSpPr>
      <p:sp>
        <p:nvSpPr>
          <p:cNvPr id="180" name="Google Shape;180;p37"/>
          <p:cNvSpPr txBox="1"/>
          <p:nvPr>
            <p:ph type="title"/>
          </p:nvPr>
        </p:nvSpPr>
        <p:spPr>
          <a:xfrm>
            <a:off x="892969" y="1968996"/>
            <a:ext cx="7358100" cy="1205700"/>
          </a:xfrm>
          <a:prstGeom prst="rect">
            <a:avLst/>
          </a:prstGeom>
          <a:noFill/>
          <a:ln>
            <a:noFill/>
          </a:ln>
        </p:spPr>
        <p:txBody>
          <a:bodyPr anchorCtr="0" anchor="t" bIns="93125" lIns="93125" spcFirstLastPara="1" rIns="93125" wrap="square" tIns="93125">
            <a:noAutofit/>
          </a:bodyPr>
          <a:lstStyle>
            <a:lvl1pPr indent="0" lvl="0" marL="0" marR="0" rtl="0" algn="l">
              <a:spcBef>
                <a:spcPts val="0"/>
              </a:spcBef>
              <a:spcAft>
                <a:spcPts val="0"/>
              </a:spcAft>
              <a:buClr>
                <a:srgbClr val="292929"/>
              </a:buClr>
              <a:buSzPts val="2900"/>
              <a:buFont typeface="Trebuchet MS"/>
              <a:buNone/>
              <a:defRPr b="0" i="1" sz="4400" u="none" cap="none" strike="noStrike">
                <a:solidFill>
                  <a:srgbClr val="292929"/>
                </a:solidFill>
                <a:latin typeface="Trebuchet MS"/>
                <a:ea typeface="Trebuchet MS"/>
                <a:cs typeface="Trebuchet MS"/>
                <a:sym typeface="Trebuchet MS"/>
              </a:defRPr>
            </a:lvl1pPr>
            <a:lvl2pPr indent="0" lvl="1" marL="0" marR="0" rtl="0" algn="l">
              <a:spcBef>
                <a:spcPts val="0"/>
              </a:spcBef>
              <a:spcAft>
                <a:spcPts val="0"/>
              </a:spcAft>
              <a:buSzPts val="2900"/>
              <a:buNone/>
              <a:defRPr b="0" i="0" sz="1100" u="none" cap="none" strike="noStrike">
                <a:solidFill>
                  <a:schemeClr val="dk2"/>
                </a:solidFill>
              </a:defRPr>
            </a:lvl2pPr>
            <a:lvl3pPr indent="0" lvl="2" marL="0" marR="0" rtl="0" algn="l">
              <a:spcBef>
                <a:spcPts val="0"/>
              </a:spcBef>
              <a:spcAft>
                <a:spcPts val="0"/>
              </a:spcAft>
              <a:buSzPts val="2900"/>
              <a:buNone/>
              <a:defRPr b="0" i="0" sz="1100" u="none" cap="none" strike="noStrike">
                <a:solidFill>
                  <a:schemeClr val="dk2"/>
                </a:solidFill>
              </a:defRPr>
            </a:lvl3pPr>
            <a:lvl4pPr indent="0" lvl="3" marL="0" marR="0" rtl="0" algn="l">
              <a:spcBef>
                <a:spcPts val="0"/>
              </a:spcBef>
              <a:spcAft>
                <a:spcPts val="0"/>
              </a:spcAft>
              <a:buSzPts val="2900"/>
              <a:buNone/>
              <a:defRPr b="0" i="0" sz="1100" u="none" cap="none" strike="noStrike">
                <a:solidFill>
                  <a:schemeClr val="dk2"/>
                </a:solidFill>
              </a:defRPr>
            </a:lvl4pPr>
            <a:lvl5pPr indent="0" lvl="4" marL="0" marR="0" rtl="0" algn="l">
              <a:spcBef>
                <a:spcPts val="0"/>
              </a:spcBef>
              <a:spcAft>
                <a:spcPts val="0"/>
              </a:spcAft>
              <a:buSzPts val="2900"/>
              <a:buNone/>
              <a:defRPr b="0" i="0" sz="1100" u="none" cap="none" strike="noStrike">
                <a:solidFill>
                  <a:schemeClr val="dk2"/>
                </a:solidFill>
              </a:defRPr>
            </a:lvl5pPr>
            <a:lvl6pPr indent="0" lvl="5" marL="0" marR="0" rtl="0" algn="l">
              <a:spcBef>
                <a:spcPts val="0"/>
              </a:spcBef>
              <a:spcAft>
                <a:spcPts val="0"/>
              </a:spcAft>
              <a:buSzPts val="2900"/>
              <a:buNone/>
              <a:defRPr b="0" i="0" sz="1100" u="none" cap="none" strike="noStrike">
                <a:solidFill>
                  <a:schemeClr val="dk2"/>
                </a:solidFill>
              </a:defRPr>
            </a:lvl6pPr>
            <a:lvl7pPr indent="0" lvl="6" marL="0" marR="0" rtl="0" algn="l">
              <a:spcBef>
                <a:spcPts val="0"/>
              </a:spcBef>
              <a:spcAft>
                <a:spcPts val="0"/>
              </a:spcAft>
              <a:buSzPts val="2900"/>
              <a:buNone/>
              <a:defRPr b="0" i="0" sz="1100" u="none" cap="none" strike="noStrike">
                <a:solidFill>
                  <a:schemeClr val="dk2"/>
                </a:solidFill>
              </a:defRPr>
            </a:lvl7pPr>
            <a:lvl8pPr indent="0" lvl="7" marL="0" marR="0" rtl="0" algn="l">
              <a:spcBef>
                <a:spcPts val="0"/>
              </a:spcBef>
              <a:spcAft>
                <a:spcPts val="0"/>
              </a:spcAft>
              <a:buSzPts val="2900"/>
              <a:buNone/>
              <a:defRPr b="0" i="0" sz="1100" u="none" cap="none" strike="noStrike">
                <a:solidFill>
                  <a:schemeClr val="dk2"/>
                </a:solidFill>
              </a:defRPr>
            </a:lvl8pPr>
            <a:lvl9pPr indent="0" lvl="8" marL="0" marR="0" rtl="0" algn="l">
              <a:spcBef>
                <a:spcPts val="0"/>
              </a:spcBef>
              <a:spcAft>
                <a:spcPts val="0"/>
              </a:spcAft>
              <a:buSzPts val="2900"/>
              <a:buNone/>
              <a:defRPr b="0" i="0" sz="1100" u="none" cap="none" strike="noStrike">
                <a:solidFill>
                  <a:schemeClr val="dk2"/>
                </a:solidFill>
              </a:defRPr>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87" name="Shape 187"/>
        <p:cNvGrpSpPr/>
        <p:nvPr/>
      </p:nvGrpSpPr>
      <p:grpSpPr>
        <a:xfrm>
          <a:off x="0" y="0"/>
          <a:ext cx="0" cy="0"/>
          <a:chOff x="0" y="0"/>
          <a:chExt cx="0" cy="0"/>
        </a:xfrm>
      </p:grpSpPr>
      <p:sp>
        <p:nvSpPr>
          <p:cNvPr id="188" name="Google Shape;188;p39"/>
          <p:cNvSpPr txBox="1"/>
          <p:nvPr>
            <p:ph type="ctrTitle"/>
          </p:nvPr>
        </p:nvSpPr>
        <p:spPr>
          <a:xfrm>
            <a:off x="1143000" y="841772"/>
            <a:ext cx="6858000" cy="1790700"/>
          </a:xfrm>
          <a:prstGeom prst="rect">
            <a:avLst/>
          </a:prstGeom>
          <a:noFill/>
          <a:ln>
            <a:noFill/>
          </a:ln>
        </p:spPr>
        <p:txBody>
          <a:bodyPr anchorCtr="0" anchor="b" bIns="69850" lIns="69850" spcFirstLastPara="1" rIns="69850" wrap="square" tIns="69850">
            <a:noAutofit/>
          </a:bodyPr>
          <a:lstStyle>
            <a:lvl1pPr indent="0" lvl="0" marL="0" marR="0" rtl="0" algn="ctr">
              <a:lnSpc>
                <a:spcPct val="90000"/>
              </a:lnSpc>
              <a:spcBef>
                <a:spcPts val="0"/>
              </a:spcBef>
              <a:spcAft>
                <a:spcPts val="0"/>
              </a:spcAft>
              <a:buClr>
                <a:schemeClr val="dk1"/>
              </a:buClr>
              <a:buSzPts val="1100"/>
              <a:buFont typeface="Calibri"/>
              <a:buNone/>
              <a:defRPr b="0" i="0" sz="46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189" name="Google Shape;189;p39"/>
          <p:cNvSpPr txBox="1"/>
          <p:nvPr>
            <p:ph idx="1" type="subTitle"/>
          </p:nvPr>
        </p:nvSpPr>
        <p:spPr>
          <a:xfrm>
            <a:off x="1143000" y="2701528"/>
            <a:ext cx="6858000" cy="1241700"/>
          </a:xfrm>
          <a:prstGeom prst="rect">
            <a:avLst/>
          </a:prstGeom>
          <a:noFill/>
          <a:ln>
            <a:noFill/>
          </a:ln>
        </p:spPr>
        <p:txBody>
          <a:bodyPr anchorCtr="0" anchor="t" bIns="69850" lIns="69850" spcFirstLastPara="1" rIns="69850" wrap="square" tIns="69850">
            <a:noAutofit/>
          </a:bodyPr>
          <a:lstStyle>
            <a:lvl1pPr indent="0" lvl="0" marL="0" marR="0" rtl="0" algn="ctr">
              <a:lnSpc>
                <a:spcPct val="90000"/>
              </a:lnSpc>
              <a:spcBef>
                <a:spcPts val="800"/>
              </a:spcBef>
              <a:spcAft>
                <a:spcPts val="0"/>
              </a:spcAft>
              <a:buClr>
                <a:schemeClr val="dk1"/>
              </a:buClr>
              <a:buSzPts val="2100"/>
              <a:buFont typeface="Arial"/>
              <a:buNone/>
              <a:defRPr b="0" i="0" sz="1800" u="none" cap="none" strike="noStrike">
                <a:solidFill>
                  <a:schemeClr val="dk1"/>
                </a:solidFill>
                <a:latin typeface="Calibri"/>
                <a:ea typeface="Calibri"/>
                <a:cs typeface="Calibri"/>
                <a:sym typeface="Calibri"/>
              </a:defRPr>
            </a:lvl1pPr>
            <a:lvl2pPr indent="0" lvl="1" marL="355600" marR="0" rtl="0" algn="ctr">
              <a:lnSpc>
                <a:spcPct val="90000"/>
              </a:lnSpc>
              <a:spcBef>
                <a:spcPts val="400"/>
              </a:spcBef>
              <a:spcAft>
                <a:spcPts val="0"/>
              </a:spcAft>
              <a:buClr>
                <a:schemeClr val="dk1"/>
              </a:buClr>
              <a:buSzPts val="1800"/>
              <a:buFont typeface="Arial"/>
              <a:buNone/>
              <a:defRPr b="0" i="0" sz="1600" u="none" cap="none" strike="noStrike">
                <a:solidFill>
                  <a:schemeClr val="dk1"/>
                </a:solidFill>
                <a:latin typeface="Calibri"/>
                <a:ea typeface="Calibri"/>
                <a:cs typeface="Calibri"/>
                <a:sym typeface="Calibri"/>
              </a:defRPr>
            </a:lvl2pPr>
            <a:lvl3pPr indent="0" lvl="2" marL="698500" marR="0" rtl="0" algn="ctr">
              <a:lnSpc>
                <a:spcPct val="90000"/>
              </a:lnSpc>
              <a:spcBef>
                <a:spcPts val="400"/>
              </a:spcBef>
              <a:spcAft>
                <a:spcPts val="0"/>
              </a:spcAft>
              <a:buClr>
                <a:schemeClr val="dk1"/>
              </a:buClr>
              <a:buSzPts val="1600"/>
              <a:buFont typeface="Arial"/>
              <a:buNone/>
              <a:defRPr b="0" i="0" sz="1400" u="none" cap="none" strike="noStrike">
                <a:solidFill>
                  <a:schemeClr val="dk1"/>
                </a:solidFill>
                <a:latin typeface="Calibri"/>
                <a:ea typeface="Calibri"/>
                <a:cs typeface="Calibri"/>
                <a:sym typeface="Calibri"/>
              </a:defRPr>
            </a:lvl3pPr>
            <a:lvl4pPr indent="0" lvl="3" marL="1054100" marR="0" rtl="0" algn="ctr">
              <a:lnSpc>
                <a:spcPct val="90000"/>
              </a:lnSpc>
              <a:spcBef>
                <a:spcPts val="400"/>
              </a:spcBef>
              <a:spcAft>
                <a:spcPts val="0"/>
              </a:spcAft>
              <a:buClr>
                <a:schemeClr val="dk1"/>
              </a:buClr>
              <a:buSzPts val="1400"/>
              <a:buFont typeface="Arial"/>
              <a:buNone/>
              <a:defRPr b="0" i="0" sz="1200" u="none" cap="none" strike="noStrike">
                <a:solidFill>
                  <a:schemeClr val="dk1"/>
                </a:solidFill>
                <a:latin typeface="Calibri"/>
                <a:ea typeface="Calibri"/>
                <a:cs typeface="Calibri"/>
                <a:sym typeface="Calibri"/>
              </a:defRPr>
            </a:lvl4pPr>
            <a:lvl5pPr indent="0" lvl="4" marL="1397000" marR="0" rtl="0" algn="ctr">
              <a:lnSpc>
                <a:spcPct val="90000"/>
              </a:lnSpc>
              <a:spcBef>
                <a:spcPts val="400"/>
              </a:spcBef>
              <a:spcAft>
                <a:spcPts val="0"/>
              </a:spcAft>
              <a:buClr>
                <a:schemeClr val="dk1"/>
              </a:buClr>
              <a:buSzPts val="1400"/>
              <a:buFont typeface="Arial"/>
              <a:buNone/>
              <a:defRPr b="0" i="0" sz="1200" u="none" cap="none" strike="noStrike">
                <a:solidFill>
                  <a:schemeClr val="dk1"/>
                </a:solidFill>
                <a:latin typeface="Calibri"/>
                <a:ea typeface="Calibri"/>
                <a:cs typeface="Calibri"/>
                <a:sym typeface="Calibri"/>
              </a:defRPr>
            </a:lvl5pPr>
            <a:lvl6pPr indent="0" lvl="5" marL="1739900" marR="0" rtl="0" algn="ctr">
              <a:lnSpc>
                <a:spcPct val="90000"/>
              </a:lnSpc>
              <a:spcBef>
                <a:spcPts val="400"/>
              </a:spcBef>
              <a:spcAft>
                <a:spcPts val="0"/>
              </a:spcAft>
              <a:buClr>
                <a:schemeClr val="dk1"/>
              </a:buClr>
              <a:buSzPts val="1400"/>
              <a:buFont typeface="Arial"/>
              <a:buNone/>
              <a:defRPr b="0" i="0" sz="1200" u="none" cap="none" strike="noStrike">
                <a:solidFill>
                  <a:schemeClr val="dk1"/>
                </a:solidFill>
                <a:latin typeface="Calibri"/>
                <a:ea typeface="Calibri"/>
                <a:cs typeface="Calibri"/>
                <a:sym typeface="Calibri"/>
              </a:defRPr>
            </a:lvl6pPr>
            <a:lvl7pPr indent="0" lvl="6" marL="2095500" marR="0" rtl="0" algn="ctr">
              <a:lnSpc>
                <a:spcPct val="90000"/>
              </a:lnSpc>
              <a:spcBef>
                <a:spcPts val="400"/>
              </a:spcBef>
              <a:spcAft>
                <a:spcPts val="0"/>
              </a:spcAft>
              <a:buClr>
                <a:schemeClr val="dk1"/>
              </a:buClr>
              <a:buSzPts val="1400"/>
              <a:buFont typeface="Arial"/>
              <a:buNone/>
              <a:defRPr b="0" i="0" sz="1200" u="none" cap="none" strike="noStrike">
                <a:solidFill>
                  <a:schemeClr val="dk1"/>
                </a:solidFill>
                <a:latin typeface="Calibri"/>
                <a:ea typeface="Calibri"/>
                <a:cs typeface="Calibri"/>
                <a:sym typeface="Calibri"/>
              </a:defRPr>
            </a:lvl7pPr>
            <a:lvl8pPr indent="0" lvl="7" marL="2451100" marR="0" rtl="0" algn="ctr">
              <a:lnSpc>
                <a:spcPct val="90000"/>
              </a:lnSpc>
              <a:spcBef>
                <a:spcPts val="400"/>
              </a:spcBef>
              <a:spcAft>
                <a:spcPts val="0"/>
              </a:spcAft>
              <a:buClr>
                <a:schemeClr val="dk1"/>
              </a:buClr>
              <a:buSzPts val="1400"/>
              <a:buFont typeface="Arial"/>
              <a:buNone/>
              <a:defRPr b="0" i="0" sz="1200" u="none" cap="none" strike="noStrike">
                <a:solidFill>
                  <a:schemeClr val="dk1"/>
                </a:solidFill>
                <a:latin typeface="Calibri"/>
                <a:ea typeface="Calibri"/>
                <a:cs typeface="Calibri"/>
                <a:sym typeface="Calibri"/>
              </a:defRPr>
            </a:lvl8pPr>
            <a:lvl9pPr indent="0" lvl="8" marL="2794000" marR="0" rtl="0" algn="ctr">
              <a:lnSpc>
                <a:spcPct val="90000"/>
              </a:lnSpc>
              <a:spcBef>
                <a:spcPts val="400"/>
              </a:spcBef>
              <a:spcAft>
                <a:spcPts val="0"/>
              </a:spcAft>
              <a:buClr>
                <a:schemeClr val="dk1"/>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190" name="Google Shape;190;p39"/>
          <p:cNvSpPr txBox="1"/>
          <p:nvPr>
            <p:ph idx="10" type="dt"/>
          </p:nvPr>
        </p:nvSpPr>
        <p:spPr>
          <a:xfrm>
            <a:off x="628650" y="4767263"/>
            <a:ext cx="2057400" cy="273900"/>
          </a:xfrm>
          <a:prstGeom prst="rect">
            <a:avLst/>
          </a:prstGeom>
          <a:noFill/>
          <a:ln>
            <a:noFill/>
          </a:ln>
        </p:spPr>
        <p:txBody>
          <a:bodyPr anchorCtr="0" anchor="ctr" bIns="69850" lIns="69850" spcFirstLastPara="1" rIns="69850" wrap="square" tIns="69850">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91" name="Google Shape;191;p39"/>
          <p:cNvSpPr txBox="1"/>
          <p:nvPr>
            <p:ph idx="11" type="ftr"/>
          </p:nvPr>
        </p:nvSpPr>
        <p:spPr>
          <a:xfrm>
            <a:off x="3028950" y="4767263"/>
            <a:ext cx="3086100" cy="273900"/>
          </a:xfrm>
          <a:prstGeom prst="rect">
            <a:avLst/>
          </a:prstGeom>
          <a:noFill/>
          <a:ln>
            <a:noFill/>
          </a:ln>
        </p:spPr>
        <p:txBody>
          <a:bodyPr anchorCtr="0" anchor="ctr" bIns="69850" lIns="69850" spcFirstLastPara="1" rIns="69850" wrap="square" tIns="69850">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92" name="Google Shape;192;p39"/>
          <p:cNvSpPr txBox="1"/>
          <p:nvPr>
            <p:ph idx="12" type="sldNum"/>
          </p:nvPr>
        </p:nvSpPr>
        <p:spPr>
          <a:xfrm>
            <a:off x="6457950" y="4767263"/>
            <a:ext cx="2057400" cy="273900"/>
          </a:xfrm>
          <a:prstGeom prst="rect">
            <a:avLst/>
          </a:prstGeom>
          <a:noFill/>
          <a:ln>
            <a:noFill/>
          </a:ln>
        </p:spPr>
        <p:txBody>
          <a:bodyPr anchorCtr="0" anchor="ctr" bIns="34925" lIns="69850" spcFirstLastPara="1" rIns="69850" wrap="square" tIns="3492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93" name="Shape 193"/>
        <p:cNvGrpSpPr/>
        <p:nvPr/>
      </p:nvGrpSpPr>
      <p:grpSpPr>
        <a:xfrm>
          <a:off x="0" y="0"/>
          <a:ext cx="0" cy="0"/>
          <a:chOff x="0" y="0"/>
          <a:chExt cx="0" cy="0"/>
        </a:xfrm>
      </p:grpSpPr>
      <p:sp>
        <p:nvSpPr>
          <p:cNvPr id="194" name="Google Shape;194;p40"/>
          <p:cNvSpPr txBox="1"/>
          <p:nvPr>
            <p:ph type="title"/>
          </p:nvPr>
        </p:nvSpPr>
        <p:spPr>
          <a:xfrm>
            <a:off x="628650" y="273844"/>
            <a:ext cx="7886700" cy="994200"/>
          </a:xfrm>
          <a:prstGeom prst="rect">
            <a:avLst/>
          </a:prstGeom>
          <a:noFill/>
          <a:ln>
            <a:noFill/>
          </a:ln>
        </p:spPr>
        <p:txBody>
          <a:bodyPr anchorCtr="0" anchor="ctr" bIns="69850" lIns="69850" spcFirstLastPara="1" rIns="69850" wrap="square" tIns="69850">
            <a:noAutofit/>
          </a:bodyPr>
          <a:lstStyle>
            <a:lvl1pPr indent="0" lvl="0" marL="0" marR="0" rtl="0" algn="l">
              <a:lnSpc>
                <a:spcPct val="90000"/>
              </a:lnSpc>
              <a:spcBef>
                <a:spcPts val="0"/>
              </a:spcBef>
              <a:spcAft>
                <a:spcPts val="0"/>
              </a:spcAft>
              <a:buClr>
                <a:schemeClr val="dk1"/>
              </a:buClr>
              <a:buSzPts val="1100"/>
              <a:buFont typeface="Calibri"/>
              <a:buNone/>
              <a:defRPr b="0" i="0" sz="34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195" name="Google Shape;195;p40"/>
          <p:cNvSpPr txBox="1"/>
          <p:nvPr>
            <p:ph idx="1" type="body"/>
          </p:nvPr>
        </p:nvSpPr>
        <p:spPr>
          <a:xfrm>
            <a:off x="628650" y="1369219"/>
            <a:ext cx="7886700" cy="3263400"/>
          </a:xfrm>
          <a:prstGeom prst="rect">
            <a:avLst/>
          </a:prstGeom>
          <a:noFill/>
          <a:ln>
            <a:noFill/>
          </a:ln>
        </p:spPr>
        <p:txBody>
          <a:bodyPr anchorCtr="0" anchor="t" bIns="69850" lIns="69850" spcFirstLastPara="1" rIns="69850" wrap="square" tIns="69850">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30200" lvl="2" marL="13716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196" name="Google Shape;196;p40"/>
          <p:cNvSpPr txBox="1"/>
          <p:nvPr>
            <p:ph idx="10" type="dt"/>
          </p:nvPr>
        </p:nvSpPr>
        <p:spPr>
          <a:xfrm>
            <a:off x="628650" y="4767263"/>
            <a:ext cx="2057400" cy="273900"/>
          </a:xfrm>
          <a:prstGeom prst="rect">
            <a:avLst/>
          </a:prstGeom>
          <a:noFill/>
          <a:ln>
            <a:noFill/>
          </a:ln>
        </p:spPr>
        <p:txBody>
          <a:bodyPr anchorCtr="0" anchor="ctr" bIns="69850" lIns="69850" spcFirstLastPara="1" rIns="69850" wrap="square" tIns="69850">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97" name="Google Shape;197;p40"/>
          <p:cNvSpPr txBox="1"/>
          <p:nvPr>
            <p:ph idx="11" type="ftr"/>
          </p:nvPr>
        </p:nvSpPr>
        <p:spPr>
          <a:xfrm>
            <a:off x="3028950" y="4767263"/>
            <a:ext cx="3086100" cy="273900"/>
          </a:xfrm>
          <a:prstGeom prst="rect">
            <a:avLst/>
          </a:prstGeom>
          <a:noFill/>
          <a:ln>
            <a:noFill/>
          </a:ln>
        </p:spPr>
        <p:txBody>
          <a:bodyPr anchorCtr="0" anchor="ctr" bIns="69850" lIns="69850" spcFirstLastPara="1" rIns="69850" wrap="square" tIns="69850">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98" name="Google Shape;198;p40"/>
          <p:cNvSpPr txBox="1"/>
          <p:nvPr>
            <p:ph idx="12" type="sldNum"/>
          </p:nvPr>
        </p:nvSpPr>
        <p:spPr>
          <a:xfrm>
            <a:off x="6457950" y="4767263"/>
            <a:ext cx="2057400" cy="273900"/>
          </a:xfrm>
          <a:prstGeom prst="rect">
            <a:avLst/>
          </a:prstGeom>
          <a:noFill/>
          <a:ln>
            <a:noFill/>
          </a:ln>
        </p:spPr>
        <p:txBody>
          <a:bodyPr anchorCtr="0" anchor="ctr" bIns="34925" lIns="69850" spcFirstLastPara="1" rIns="69850" wrap="square" tIns="3492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99" name="Shape 199"/>
        <p:cNvGrpSpPr/>
        <p:nvPr/>
      </p:nvGrpSpPr>
      <p:grpSpPr>
        <a:xfrm>
          <a:off x="0" y="0"/>
          <a:ext cx="0" cy="0"/>
          <a:chOff x="0" y="0"/>
          <a:chExt cx="0" cy="0"/>
        </a:xfrm>
      </p:grpSpPr>
      <p:sp>
        <p:nvSpPr>
          <p:cNvPr id="200" name="Google Shape;200;p41"/>
          <p:cNvSpPr txBox="1"/>
          <p:nvPr>
            <p:ph type="title"/>
          </p:nvPr>
        </p:nvSpPr>
        <p:spPr>
          <a:xfrm>
            <a:off x="623888" y="1282304"/>
            <a:ext cx="7886700" cy="2139600"/>
          </a:xfrm>
          <a:prstGeom prst="rect">
            <a:avLst/>
          </a:prstGeom>
          <a:noFill/>
          <a:ln>
            <a:noFill/>
          </a:ln>
        </p:spPr>
        <p:txBody>
          <a:bodyPr anchorCtr="0" anchor="b" bIns="69850" lIns="69850" spcFirstLastPara="1" rIns="69850" wrap="square" tIns="69850">
            <a:noAutofit/>
          </a:bodyPr>
          <a:lstStyle>
            <a:lvl1pPr indent="0" lvl="0" marL="0" marR="0" rtl="0" algn="l">
              <a:lnSpc>
                <a:spcPct val="90000"/>
              </a:lnSpc>
              <a:spcBef>
                <a:spcPts val="0"/>
              </a:spcBef>
              <a:spcAft>
                <a:spcPts val="0"/>
              </a:spcAft>
              <a:buClr>
                <a:schemeClr val="dk1"/>
              </a:buClr>
              <a:buSzPts val="1100"/>
              <a:buFont typeface="Calibri"/>
              <a:buNone/>
              <a:defRPr b="0" i="0" sz="46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201" name="Google Shape;201;p41"/>
          <p:cNvSpPr txBox="1"/>
          <p:nvPr>
            <p:ph idx="1" type="body"/>
          </p:nvPr>
        </p:nvSpPr>
        <p:spPr>
          <a:xfrm>
            <a:off x="623888" y="3442097"/>
            <a:ext cx="7886700" cy="1125300"/>
          </a:xfrm>
          <a:prstGeom prst="rect">
            <a:avLst/>
          </a:prstGeom>
          <a:noFill/>
          <a:ln>
            <a:noFill/>
          </a:ln>
        </p:spPr>
        <p:txBody>
          <a:bodyPr anchorCtr="0" anchor="t" bIns="69850" lIns="69850" spcFirstLastPara="1" rIns="69850" wrap="square" tIns="69850">
            <a:noAutofit/>
          </a:bodyPr>
          <a:lstStyle>
            <a:lvl1pPr indent="-228600" lvl="0" marL="457200" marR="0" rtl="0" algn="l">
              <a:lnSpc>
                <a:spcPct val="90000"/>
              </a:lnSpc>
              <a:spcBef>
                <a:spcPts val="800"/>
              </a:spcBef>
              <a:spcAft>
                <a:spcPts val="0"/>
              </a:spcAft>
              <a:buClr>
                <a:srgbClr val="888888"/>
              </a:buClr>
              <a:buSzPts val="2100"/>
              <a:buFont typeface="Arial"/>
              <a:buNone/>
              <a:defRPr b="0" i="0" sz="1800" u="none" cap="none" strike="noStrike">
                <a:solidFill>
                  <a:srgbClr val="888888"/>
                </a:solidFill>
                <a:latin typeface="Calibri"/>
                <a:ea typeface="Calibri"/>
                <a:cs typeface="Calibri"/>
                <a:sym typeface="Calibri"/>
              </a:defRPr>
            </a:lvl1pPr>
            <a:lvl2pPr indent="-228600" lvl="1" marL="914400" marR="0" rtl="0" algn="l">
              <a:lnSpc>
                <a:spcPct val="90000"/>
              </a:lnSpc>
              <a:spcBef>
                <a:spcPts val="400"/>
              </a:spcBef>
              <a:spcAft>
                <a:spcPts val="0"/>
              </a:spcAft>
              <a:buClr>
                <a:srgbClr val="888888"/>
              </a:buClr>
              <a:buSzPts val="1800"/>
              <a:buFont typeface="Arial"/>
              <a:buNone/>
              <a:defRPr b="0" i="0" sz="1600" u="none" cap="none" strike="noStrike">
                <a:solidFill>
                  <a:srgbClr val="888888"/>
                </a:solidFill>
                <a:latin typeface="Calibri"/>
                <a:ea typeface="Calibri"/>
                <a:cs typeface="Calibri"/>
                <a:sym typeface="Calibri"/>
              </a:defRPr>
            </a:lvl2pPr>
            <a:lvl3pPr indent="-228600" lvl="2" marL="1371600" marR="0" rtl="0" algn="l">
              <a:lnSpc>
                <a:spcPct val="90000"/>
              </a:lnSpc>
              <a:spcBef>
                <a:spcPts val="400"/>
              </a:spcBef>
              <a:spcAft>
                <a:spcPts val="0"/>
              </a:spcAft>
              <a:buClr>
                <a:srgbClr val="888888"/>
              </a:buClr>
              <a:buSzPts val="1600"/>
              <a:buFont typeface="Arial"/>
              <a:buNone/>
              <a:defRPr b="0" i="0" sz="1400" u="none" cap="none" strike="noStrike">
                <a:solidFill>
                  <a:srgbClr val="888888"/>
                </a:solidFill>
                <a:latin typeface="Calibri"/>
                <a:ea typeface="Calibri"/>
                <a:cs typeface="Calibri"/>
                <a:sym typeface="Calibri"/>
              </a:defRPr>
            </a:lvl3pPr>
            <a:lvl4pPr indent="-228600" lvl="3" marL="1828800" marR="0" rtl="0" algn="l">
              <a:lnSpc>
                <a:spcPct val="90000"/>
              </a:lnSpc>
              <a:spcBef>
                <a:spcPts val="400"/>
              </a:spcBef>
              <a:spcAft>
                <a:spcPts val="0"/>
              </a:spcAft>
              <a:buClr>
                <a:srgbClr val="888888"/>
              </a:buClr>
              <a:buSzPts val="1400"/>
              <a:buFont typeface="Arial"/>
              <a:buNone/>
              <a:defRPr b="0" i="0" sz="1200" u="none" cap="none" strike="noStrike">
                <a:solidFill>
                  <a:srgbClr val="888888"/>
                </a:solidFill>
                <a:latin typeface="Calibri"/>
                <a:ea typeface="Calibri"/>
                <a:cs typeface="Calibri"/>
                <a:sym typeface="Calibri"/>
              </a:defRPr>
            </a:lvl4pPr>
            <a:lvl5pPr indent="-228600" lvl="4" marL="2286000" marR="0" rtl="0" algn="l">
              <a:lnSpc>
                <a:spcPct val="90000"/>
              </a:lnSpc>
              <a:spcBef>
                <a:spcPts val="400"/>
              </a:spcBef>
              <a:spcAft>
                <a:spcPts val="0"/>
              </a:spcAft>
              <a:buClr>
                <a:srgbClr val="888888"/>
              </a:buClr>
              <a:buSzPts val="1400"/>
              <a:buFont typeface="Arial"/>
              <a:buNone/>
              <a:defRPr b="0" i="0" sz="1200" u="none" cap="none" strike="noStrike">
                <a:solidFill>
                  <a:srgbClr val="888888"/>
                </a:solidFill>
                <a:latin typeface="Calibri"/>
                <a:ea typeface="Calibri"/>
                <a:cs typeface="Calibri"/>
                <a:sym typeface="Calibri"/>
              </a:defRPr>
            </a:lvl5pPr>
            <a:lvl6pPr indent="-228600" lvl="5" marL="2743200" marR="0" rtl="0" algn="l">
              <a:lnSpc>
                <a:spcPct val="90000"/>
              </a:lnSpc>
              <a:spcBef>
                <a:spcPts val="400"/>
              </a:spcBef>
              <a:spcAft>
                <a:spcPts val="0"/>
              </a:spcAft>
              <a:buClr>
                <a:srgbClr val="888888"/>
              </a:buClr>
              <a:buSzPts val="1400"/>
              <a:buFont typeface="Arial"/>
              <a:buNone/>
              <a:defRPr b="0" i="0" sz="1200" u="none" cap="none" strike="noStrike">
                <a:solidFill>
                  <a:srgbClr val="888888"/>
                </a:solidFill>
                <a:latin typeface="Calibri"/>
                <a:ea typeface="Calibri"/>
                <a:cs typeface="Calibri"/>
                <a:sym typeface="Calibri"/>
              </a:defRPr>
            </a:lvl6pPr>
            <a:lvl7pPr indent="-228600" lvl="6" marL="3200400" marR="0" rtl="0" algn="l">
              <a:lnSpc>
                <a:spcPct val="90000"/>
              </a:lnSpc>
              <a:spcBef>
                <a:spcPts val="400"/>
              </a:spcBef>
              <a:spcAft>
                <a:spcPts val="0"/>
              </a:spcAft>
              <a:buClr>
                <a:srgbClr val="888888"/>
              </a:buClr>
              <a:buSzPts val="1400"/>
              <a:buFont typeface="Arial"/>
              <a:buNone/>
              <a:defRPr b="0" i="0" sz="1200" u="none" cap="none" strike="noStrike">
                <a:solidFill>
                  <a:srgbClr val="888888"/>
                </a:solidFill>
                <a:latin typeface="Calibri"/>
                <a:ea typeface="Calibri"/>
                <a:cs typeface="Calibri"/>
                <a:sym typeface="Calibri"/>
              </a:defRPr>
            </a:lvl7pPr>
            <a:lvl8pPr indent="-228600" lvl="7" marL="3657600" marR="0" rtl="0" algn="l">
              <a:lnSpc>
                <a:spcPct val="90000"/>
              </a:lnSpc>
              <a:spcBef>
                <a:spcPts val="400"/>
              </a:spcBef>
              <a:spcAft>
                <a:spcPts val="0"/>
              </a:spcAft>
              <a:buClr>
                <a:srgbClr val="888888"/>
              </a:buClr>
              <a:buSzPts val="1400"/>
              <a:buFont typeface="Arial"/>
              <a:buNone/>
              <a:defRPr b="0" i="0" sz="1200" u="none" cap="none" strike="noStrike">
                <a:solidFill>
                  <a:srgbClr val="888888"/>
                </a:solidFill>
                <a:latin typeface="Calibri"/>
                <a:ea typeface="Calibri"/>
                <a:cs typeface="Calibri"/>
                <a:sym typeface="Calibri"/>
              </a:defRPr>
            </a:lvl8pPr>
            <a:lvl9pPr indent="-228600" lvl="8" marL="4114800" marR="0" rtl="0" algn="l">
              <a:lnSpc>
                <a:spcPct val="90000"/>
              </a:lnSpc>
              <a:spcBef>
                <a:spcPts val="400"/>
              </a:spcBef>
              <a:spcAft>
                <a:spcPts val="0"/>
              </a:spcAft>
              <a:buClr>
                <a:srgbClr val="888888"/>
              </a:buClr>
              <a:buSzPts val="1400"/>
              <a:buFont typeface="Arial"/>
              <a:buNone/>
              <a:defRPr b="0" i="0" sz="1200" u="none" cap="none" strike="noStrike">
                <a:solidFill>
                  <a:srgbClr val="888888"/>
                </a:solidFill>
                <a:latin typeface="Calibri"/>
                <a:ea typeface="Calibri"/>
                <a:cs typeface="Calibri"/>
                <a:sym typeface="Calibri"/>
              </a:defRPr>
            </a:lvl9pPr>
          </a:lstStyle>
          <a:p/>
        </p:txBody>
      </p:sp>
      <p:sp>
        <p:nvSpPr>
          <p:cNvPr id="202" name="Google Shape;202;p41"/>
          <p:cNvSpPr txBox="1"/>
          <p:nvPr>
            <p:ph idx="10" type="dt"/>
          </p:nvPr>
        </p:nvSpPr>
        <p:spPr>
          <a:xfrm>
            <a:off x="628650" y="4767263"/>
            <a:ext cx="2057400" cy="273900"/>
          </a:xfrm>
          <a:prstGeom prst="rect">
            <a:avLst/>
          </a:prstGeom>
          <a:noFill/>
          <a:ln>
            <a:noFill/>
          </a:ln>
        </p:spPr>
        <p:txBody>
          <a:bodyPr anchorCtr="0" anchor="ctr" bIns="69850" lIns="69850" spcFirstLastPara="1" rIns="69850" wrap="square" tIns="69850">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03" name="Google Shape;203;p41"/>
          <p:cNvSpPr txBox="1"/>
          <p:nvPr>
            <p:ph idx="11" type="ftr"/>
          </p:nvPr>
        </p:nvSpPr>
        <p:spPr>
          <a:xfrm>
            <a:off x="3028950" y="4767263"/>
            <a:ext cx="3086100" cy="273900"/>
          </a:xfrm>
          <a:prstGeom prst="rect">
            <a:avLst/>
          </a:prstGeom>
          <a:noFill/>
          <a:ln>
            <a:noFill/>
          </a:ln>
        </p:spPr>
        <p:txBody>
          <a:bodyPr anchorCtr="0" anchor="ctr" bIns="69850" lIns="69850" spcFirstLastPara="1" rIns="69850" wrap="square" tIns="69850">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04" name="Google Shape;204;p41"/>
          <p:cNvSpPr txBox="1"/>
          <p:nvPr>
            <p:ph idx="12" type="sldNum"/>
          </p:nvPr>
        </p:nvSpPr>
        <p:spPr>
          <a:xfrm>
            <a:off x="6457950" y="4767263"/>
            <a:ext cx="2057400" cy="273900"/>
          </a:xfrm>
          <a:prstGeom prst="rect">
            <a:avLst/>
          </a:prstGeom>
          <a:noFill/>
          <a:ln>
            <a:noFill/>
          </a:ln>
        </p:spPr>
        <p:txBody>
          <a:bodyPr anchorCtr="0" anchor="ctr" bIns="34925" lIns="69850" spcFirstLastPara="1" rIns="69850" wrap="square" tIns="3492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205" name="Shape 205"/>
        <p:cNvGrpSpPr/>
        <p:nvPr/>
      </p:nvGrpSpPr>
      <p:grpSpPr>
        <a:xfrm>
          <a:off x="0" y="0"/>
          <a:ext cx="0" cy="0"/>
          <a:chOff x="0" y="0"/>
          <a:chExt cx="0" cy="0"/>
        </a:xfrm>
      </p:grpSpPr>
      <p:sp>
        <p:nvSpPr>
          <p:cNvPr id="206" name="Google Shape;206;p42"/>
          <p:cNvSpPr txBox="1"/>
          <p:nvPr>
            <p:ph type="title"/>
          </p:nvPr>
        </p:nvSpPr>
        <p:spPr>
          <a:xfrm>
            <a:off x="628650" y="273844"/>
            <a:ext cx="7886700" cy="994200"/>
          </a:xfrm>
          <a:prstGeom prst="rect">
            <a:avLst/>
          </a:prstGeom>
          <a:noFill/>
          <a:ln>
            <a:noFill/>
          </a:ln>
        </p:spPr>
        <p:txBody>
          <a:bodyPr anchorCtr="0" anchor="ctr" bIns="69850" lIns="69850" spcFirstLastPara="1" rIns="69850" wrap="square" tIns="69850">
            <a:noAutofit/>
          </a:bodyPr>
          <a:lstStyle>
            <a:lvl1pPr indent="0" lvl="0" marL="0" marR="0" rtl="0" algn="l">
              <a:lnSpc>
                <a:spcPct val="90000"/>
              </a:lnSpc>
              <a:spcBef>
                <a:spcPts val="0"/>
              </a:spcBef>
              <a:spcAft>
                <a:spcPts val="0"/>
              </a:spcAft>
              <a:buClr>
                <a:schemeClr val="dk1"/>
              </a:buClr>
              <a:buSzPts val="1100"/>
              <a:buFont typeface="Calibri"/>
              <a:buNone/>
              <a:defRPr b="0" i="0" sz="34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207" name="Google Shape;207;p42"/>
          <p:cNvSpPr txBox="1"/>
          <p:nvPr>
            <p:ph idx="1" type="body"/>
          </p:nvPr>
        </p:nvSpPr>
        <p:spPr>
          <a:xfrm>
            <a:off x="628650" y="1369219"/>
            <a:ext cx="3886200" cy="3263400"/>
          </a:xfrm>
          <a:prstGeom prst="rect">
            <a:avLst/>
          </a:prstGeom>
          <a:noFill/>
          <a:ln>
            <a:noFill/>
          </a:ln>
        </p:spPr>
        <p:txBody>
          <a:bodyPr anchorCtr="0" anchor="t" bIns="69850" lIns="69850" spcFirstLastPara="1" rIns="69850" wrap="square" tIns="69850">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30200" lvl="2" marL="13716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208" name="Google Shape;208;p42"/>
          <p:cNvSpPr txBox="1"/>
          <p:nvPr>
            <p:ph idx="2" type="body"/>
          </p:nvPr>
        </p:nvSpPr>
        <p:spPr>
          <a:xfrm>
            <a:off x="4629150" y="1369219"/>
            <a:ext cx="3886200" cy="3263400"/>
          </a:xfrm>
          <a:prstGeom prst="rect">
            <a:avLst/>
          </a:prstGeom>
          <a:noFill/>
          <a:ln>
            <a:noFill/>
          </a:ln>
        </p:spPr>
        <p:txBody>
          <a:bodyPr anchorCtr="0" anchor="t" bIns="69850" lIns="69850" spcFirstLastPara="1" rIns="69850" wrap="square" tIns="69850">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30200" lvl="2" marL="13716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209" name="Google Shape;209;p42"/>
          <p:cNvSpPr txBox="1"/>
          <p:nvPr>
            <p:ph idx="10" type="dt"/>
          </p:nvPr>
        </p:nvSpPr>
        <p:spPr>
          <a:xfrm>
            <a:off x="628650" y="4767263"/>
            <a:ext cx="2057400" cy="273900"/>
          </a:xfrm>
          <a:prstGeom prst="rect">
            <a:avLst/>
          </a:prstGeom>
          <a:noFill/>
          <a:ln>
            <a:noFill/>
          </a:ln>
        </p:spPr>
        <p:txBody>
          <a:bodyPr anchorCtr="0" anchor="ctr" bIns="69850" lIns="69850" spcFirstLastPara="1" rIns="69850" wrap="square" tIns="69850">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10" name="Google Shape;210;p42"/>
          <p:cNvSpPr txBox="1"/>
          <p:nvPr>
            <p:ph idx="11" type="ftr"/>
          </p:nvPr>
        </p:nvSpPr>
        <p:spPr>
          <a:xfrm>
            <a:off x="3028950" y="4767263"/>
            <a:ext cx="3086100" cy="273900"/>
          </a:xfrm>
          <a:prstGeom prst="rect">
            <a:avLst/>
          </a:prstGeom>
          <a:noFill/>
          <a:ln>
            <a:noFill/>
          </a:ln>
        </p:spPr>
        <p:txBody>
          <a:bodyPr anchorCtr="0" anchor="ctr" bIns="69850" lIns="69850" spcFirstLastPara="1" rIns="69850" wrap="square" tIns="69850">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11" name="Google Shape;211;p42"/>
          <p:cNvSpPr txBox="1"/>
          <p:nvPr>
            <p:ph idx="12" type="sldNum"/>
          </p:nvPr>
        </p:nvSpPr>
        <p:spPr>
          <a:xfrm>
            <a:off x="6457950" y="4767263"/>
            <a:ext cx="2057400" cy="273900"/>
          </a:xfrm>
          <a:prstGeom prst="rect">
            <a:avLst/>
          </a:prstGeom>
          <a:noFill/>
          <a:ln>
            <a:noFill/>
          </a:ln>
        </p:spPr>
        <p:txBody>
          <a:bodyPr anchorCtr="0" anchor="ctr" bIns="34925" lIns="69850" spcFirstLastPara="1" rIns="69850" wrap="square" tIns="3492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212" name="Shape 212"/>
        <p:cNvGrpSpPr/>
        <p:nvPr/>
      </p:nvGrpSpPr>
      <p:grpSpPr>
        <a:xfrm>
          <a:off x="0" y="0"/>
          <a:ext cx="0" cy="0"/>
          <a:chOff x="0" y="0"/>
          <a:chExt cx="0" cy="0"/>
        </a:xfrm>
      </p:grpSpPr>
      <p:sp>
        <p:nvSpPr>
          <p:cNvPr id="213" name="Google Shape;213;p43"/>
          <p:cNvSpPr txBox="1"/>
          <p:nvPr>
            <p:ph type="title"/>
          </p:nvPr>
        </p:nvSpPr>
        <p:spPr>
          <a:xfrm>
            <a:off x="629841" y="273844"/>
            <a:ext cx="7886700" cy="994200"/>
          </a:xfrm>
          <a:prstGeom prst="rect">
            <a:avLst/>
          </a:prstGeom>
          <a:noFill/>
          <a:ln>
            <a:noFill/>
          </a:ln>
        </p:spPr>
        <p:txBody>
          <a:bodyPr anchorCtr="0" anchor="ctr" bIns="69850" lIns="69850" spcFirstLastPara="1" rIns="69850" wrap="square" tIns="69850">
            <a:noAutofit/>
          </a:bodyPr>
          <a:lstStyle>
            <a:lvl1pPr indent="0" lvl="0" marL="0" marR="0" rtl="0" algn="l">
              <a:lnSpc>
                <a:spcPct val="90000"/>
              </a:lnSpc>
              <a:spcBef>
                <a:spcPts val="0"/>
              </a:spcBef>
              <a:spcAft>
                <a:spcPts val="0"/>
              </a:spcAft>
              <a:buClr>
                <a:schemeClr val="dk1"/>
              </a:buClr>
              <a:buSzPts val="1100"/>
              <a:buFont typeface="Calibri"/>
              <a:buNone/>
              <a:defRPr b="0" i="0" sz="34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214" name="Google Shape;214;p43"/>
          <p:cNvSpPr txBox="1"/>
          <p:nvPr>
            <p:ph idx="1" type="body"/>
          </p:nvPr>
        </p:nvSpPr>
        <p:spPr>
          <a:xfrm>
            <a:off x="629841" y="1260872"/>
            <a:ext cx="3868500" cy="618000"/>
          </a:xfrm>
          <a:prstGeom prst="rect">
            <a:avLst/>
          </a:prstGeom>
          <a:noFill/>
          <a:ln>
            <a:noFill/>
          </a:ln>
        </p:spPr>
        <p:txBody>
          <a:bodyPr anchorCtr="0" anchor="b" bIns="69850" lIns="69850" spcFirstLastPara="1" rIns="69850" wrap="square" tIns="69850">
            <a:noAutofit/>
          </a:bodyPr>
          <a:lstStyle>
            <a:lvl1pPr indent="-228600" lvl="0" marL="457200" marR="0" rtl="0" algn="l">
              <a:lnSpc>
                <a:spcPct val="90000"/>
              </a:lnSpc>
              <a:spcBef>
                <a:spcPts val="800"/>
              </a:spcBef>
              <a:spcAft>
                <a:spcPts val="0"/>
              </a:spcAft>
              <a:buClr>
                <a:schemeClr val="dk1"/>
              </a:buClr>
              <a:buSzPts val="2100"/>
              <a:buFont typeface="Arial"/>
              <a:buNone/>
              <a:defRPr b="1" i="0" sz="1800" u="none" cap="none" strike="noStrike">
                <a:solidFill>
                  <a:schemeClr val="dk1"/>
                </a:solidFill>
                <a:latin typeface="Calibri"/>
                <a:ea typeface="Calibri"/>
                <a:cs typeface="Calibri"/>
                <a:sym typeface="Calibri"/>
              </a:defRPr>
            </a:lvl1pPr>
            <a:lvl2pPr indent="-228600" lvl="1" marL="914400" marR="0" rtl="0" algn="l">
              <a:lnSpc>
                <a:spcPct val="90000"/>
              </a:lnSpc>
              <a:spcBef>
                <a:spcPts val="400"/>
              </a:spcBef>
              <a:spcAft>
                <a:spcPts val="0"/>
              </a:spcAft>
              <a:buClr>
                <a:schemeClr val="dk1"/>
              </a:buClr>
              <a:buSzPts val="1800"/>
              <a:buFont typeface="Arial"/>
              <a:buNone/>
              <a:defRPr b="1" i="0" sz="1600" u="none" cap="none" strike="noStrike">
                <a:solidFill>
                  <a:schemeClr val="dk1"/>
                </a:solidFill>
                <a:latin typeface="Calibri"/>
                <a:ea typeface="Calibri"/>
                <a:cs typeface="Calibri"/>
                <a:sym typeface="Calibri"/>
              </a:defRPr>
            </a:lvl2pPr>
            <a:lvl3pPr indent="-228600" lvl="2" marL="1371600" marR="0" rtl="0" algn="l">
              <a:lnSpc>
                <a:spcPct val="90000"/>
              </a:lnSpc>
              <a:spcBef>
                <a:spcPts val="400"/>
              </a:spcBef>
              <a:spcAft>
                <a:spcPts val="0"/>
              </a:spcAft>
              <a:buClr>
                <a:schemeClr val="dk1"/>
              </a:buClr>
              <a:buSzPts val="1600"/>
              <a:buFont typeface="Arial"/>
              <a:buNone/>
              <a:defRPr b="1" i="0" sz="1400" u="none" cap="none" strike="noStrike">
                <a:solidFill>
                  <a:schemeClr val="dk1"/>
                </a:solidFill>
                <a:latin typeface="Calibri"/>
                <a:ea typeface="Calibri"/>
                <a:cs typeface="Calibri"/>
                <a:sym typeface="Calibri"/>
              </a:defRPr>
            </a:lvl3pPr>
            <a:lvl4pPr indent="-228600" lvl="3" marL="18288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4pPr>
            <a:lvl5pPr indent="-228600" lvl="4" marL="22860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5pPr>
            <a:lvl6pPr indent="-228600" lvl="5" marL="27432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6pPr>
            <a:lvl7pPr indent="-228600" lvl="6" marL="32004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7pPr>
            <a:lvl8pPr indent="-228600" lvl="7" marL="36576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8pPr>
            <a:lvl9pPr indent="-228600" lvl="8" marL="41148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9pPr>
          </a:lstStyle>
          <a:p/>
        </p:txBody>
      </p:sp>
      <p:sp>
        <p:nvSpPr>
          <p:cNvPr id="215" name="Google Shape;215;p43"/>
          <p:cNvSpPr txBox="1"/>
          <p:nvPr>
            <p:ph idx="2" type="body"/>
          </p:nvPr>
        </p:nvSpPr>
        <p:spPr>
          <a:xfrm>
            <a:off x="629841" y="1878806"/>
            <a:ext cx="3868500" cy="2763300"/>
          </a:xfrm>
          <a:prstGeom prst="rect">
            <a:avLst/>
          </a:prstGeom>
          <a:noFill/>
          <a:ln>
            <a:noFill/>
          </a:ln>
        </p:spPr>
        <p:txBody>
          <a:bodyPr anchorCtr="0" anchor="t" bIns="69850" lIns="69850" spcFirstLastPara="1" rIns="69850" wrap="square" tIns="69850">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30200" lvl="2" marL="13716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216" name="Google Shape;216;p43"/>
          <p:cNvSpPr txBox="1"/>
          <p:nvPr>
            <p:ph idx="3" type="body"/>
          </p:nvPr>
        </p:nvSpPr>
        <p:spPr>
          <a:xfrm>
            <a:off x="4629150" y="1260872"/>
            <a:ext cx="3887400" cy="618000"/>
          </a:xfrm>
          <a:prstGeom prst="rect">
            <a:avLst/>
          </a:prstGeom>
          <a:noFill/>
          <a:ln>
            <a:noFill/>
          </a:ln>
        </p:spPr>
        <p:txBody>
          <a:bodyPr anchorCtr="0" anchor="b" bIns="69850" lIns="69850" spcFirstLastPara="1" rIns="69850" wrap="square" tIns="69850">
            <a:noAutofit/>
          </a:bodyPr>
          <a:lstStyle>
            <a:lvl1pPr indent="-228600" lvl="0" marL="457200" marR="0" rtl="0" algn="l">
              <a:lnSpc>
                <a:spcPct val="90000"/>
              </a:lnSpc>
              <a:spcBef>
                <a:spcPts val="800"/>
              </a:spcBef>
              <a:spcAft>
                <a:spcPts val="0"/>
              </a:spcAft>
              <a:buClr>
                <a:schemeClr val="dk1"/>
              </a:buClr>
              <a:buSzPts val="2100"/>
              <a:buFont typeface="Arial"/>
              <a:buNone/>
              <a:defRPr b="1" i="0" sz="1800" u="none" cap="none" strike="noStrike">
                <a:solidFill>
                  <a:schemeClr val="dk1"/>
                </a:solidFill>
                <a:latin typeface="Calibri"/>
                <a:ea typeface="Calibri"/>
                <a:cs typeface="Calibri"/>
                <a:sym typeface="Calibri"/>
              </a:defRPr>
            </a:lvl1pPr>
            <a:lvl2pPr indent="-228600" lvl="1" marL="914400" marR="0" rtl="0" algn="l">
              <a:lnSpc>
                <a:spcPct val="90000"/>
              </a:lnSpc>
              <a:spcBef>
                <a:spcPts val="400"/>
              </a:spcBef>
              <a:spcAft>
                <a:spcPts val="0"/>
              </a:spcAft>
              <a:buClr>
                <a:schemeClr val="dk1"/>
              </a:buClr>
              <a:buSzPts val="1800"/>
              <a:buFont typeface="Arial"/>
              <a:buNone/>
              <a:defRPr b="1" i="0" sz="1600" u="none" cap="none" strike="noStrike">
                <a:solidFill>
                  <a:schemeClr val="dk1"/>
                </a:solidFill>
                <a:latin typeface="Calibri"/>
                <a:ea typeface="Calibri"/>
                <a:cs typeface="Calibri"/>
                <a:sym typeface="Calibri"/>
              </a:defRPr>
            </a:lvl2pPr>
            <a:lvl3pPr indent="-228600" lvl="2" marL="1371600" marR="0" rtl="0" algn="l">
              <a:lnSpc>
                <a:spcPct val="90000"/>
              </a:lnSpc>
              <a:spcBef>
                <a:spcPts val="400"/>
              </a:spcBef>
              <a:spcAft>
                <a:spcPts val="0"/>
              </a:spcAft>
              <a:buClr>
                <a:schemeClr val="dk1"/>
              </a:buClr>
              <a:buSzPts val="1600"/>
              <a:buFont typeface="Arial"/>
              <a:buNone/>
              <a:defRPr b="1" i="0" sz="1400" u="none" cap="none" strike="noStrike">
                <a:solidFill>
                  <a:schemeClr val="dk1"/>
                </a:solidFill>
                <a:latin typeface="Calibri"/>
                <a:ea typeface="Calibri"/>
                <a:cs typeface="Calibri"/>
                <a:sym typeface="Calibri"/>
              </a:defRPr>
            </a:lvl3pPr>
            <a:lvl4pPr indent="-228600" lvl="3" marL="18288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4pPr>
            <a:lvl5pPr indent="-228600" lvl="4" marL="22860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5pPr>
            <a:lvl6pPr indent="-228600" lvl="5" marL="27432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6pPr>
            <a:lvl7pPr indent="-228600" lvl="6" marL="32004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7pPr>
            <a:lvl8pPr indent="-228600" lvl="7" marL="36576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8pPr>
            <a:lvl9pPr indent="-228600" lvl="8" marL="4114800" marR="0" rtl="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Calibri"/>
                <a:ea typeface="Calibri"/>
                <a:cs typeface="Calibri"/>
                <a:sym typeface="Calibri"/>
              </a:defRPr>
            </a:lvl9pPr>
          </a:lstStyle>
          <a:p/>
        </p:txBody>
      </p:sp>
      <p:sp>
        <p:nvSpPr>
          <p:cNvPr id="217" name="Google Shape;217;p43"/>
          <p:cNvSpPr txBox="1"/>
          <p:nvPr>
            <p:ph idx="4" type="body"/>
          </p:nvPr>
        </p:nvSpPr>
        <p:spPr>
          <a:xfrm>
            <a:off x="4629150" y="1878806"/>
            <a:ext cx="3887400" cy="2763300"/>
          </a:xfrm>
          <a:prstGeom prst="rect">
            <a:avLst/>
          </a:prstGeom>
          <a:noFill/>
          <a:ln>
            <a:noFill/>
          </a:ln>
        </p:spPr>
        <p:txBody>
          <a:bodyPr anchorCtr="0" anchor="t" bIns="69850" lIns="69850" spcFirstLastPara="1" rIns="69850" wrap="square" tIns="69850">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30200" lvl="2" marL="13716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218" name="Google Shape;218;p43"/>
          <p:cNvSpPr txBox="1"/>
          <p:nvPr>
            <p:ph idx="10" type="dt"/>
          </p:nvPr>
        </p:nvSpPr>
        <p:spPr>
          <a:xfrm>
            <a:off x="628650" y="4767263"/>
            <a:ext cx="2057400" cy="273900"/>
          </a:xfrm>
          <a:prstGeom prst="rect">
            <a:avLst/>
          </a:prstGeom>
          <a:noFill/>
          <a:ln>
            <a:noFill/>
          </a:ln>
        </p:spPr>
        <p:txBody>
          <a:bodyPr anchorCtr="0" anchor="ctr" bIns="69850" lIns="69850" spcFirstLastPara="1" rIns="69850" wrap="square" tIns="69850">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19" name="Google Shape;219;p43"/>
          <p:cNvSpPr txBox="1"/>
          <p:nvPr>
            <p:ph idx="11" type="ftr"/>
          </p:nvPr>
        </p:nvSpPr>
        <p:spPr>
          <a:xfrm>
            <a:off x="3028950" y="4767263"/>
            <a:ext cx="3086100" cy="273900"/>
          </a:xfrm>
          <a:prstGeom prst="rect">
            <a:avLst/>
          </a:prstGeom>
          <a:noFill/>
          <a:ln>
            <a:noFill/>
          </a:ln>
        </p:spPr>
        <p:txBody>
          <a:bodyPr anchorCtr="0" anchor="ctr" bIns="69850" lIns="69850" spcFirstLastPara="1" rIns="69850" wrap="square" tIns="69850">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20" name="Google Shape;220;p43"/>
          <p:cNvSpPr txBox="1"/>
          <p:nvPr>
            <p:ph idx="12" type="sldNum"/>
          </p:nvPr>
        </p:nvSpPr>
        <p:spPr>
          <a:xfrm>
            <a:off x="6457950" y="4767263"/>
            <a:ext cx="2057400" cy="273900"/>
          </a:xfrm>
          <a:prstGeom prst="rect">
            <a:avLst/>
          </a:prstGeom>
          <a:noFill/>
          <a:ln>
            <a:noFill/>
          </a:ln>
        </p:spPr>
        <p:txBody>
          <a:bodyPr anchorCtr="0" anchor="ctr" bIns="34925" lIns="69850" spcFirstLastPara="1" rIns="69850" wrap="square" tIns="3492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21" name="Shape 221"/>
        <p:cNvGrpSpPr/>
        <p:nvPr/>
      </p:nvGrpSpPr>
      <p:grpSpPr>
        <a:xfrm>
          <a:off x="0" y="0"/>
          <a:ext cx="0" cy="0"/>
          <a:chOff x="0" y="0"/>
          <a:chExt cx="0" cy="0"/>
        </a:xfrm>
      </p:grpSpPr>
      <p:sp>
        <p:nvSpPr>
          <p:cNvPr id="222" name="Google Shape;222;p44"/>
          <p:cNvSpPr txBox="1"/>
          <p:nvPr>
            <p:ph type="title"/>
          </p:nvPr>
        </p:nvSpPr>
        <p:spPr>
          <a:xfrm>
            <a:off x="628650" y="273844"/>
            <a:ext cx="7886700" cy="994200"/>
          </a:xfrm>
          <a:prstGeom prst="rect">
            <a:avLst/>
          </a:prstGeom>
          <a:noFill/>
          <a:ln>
            <a:noFill/>
          </a:ln>
        </p:spPr>
        <p:txBody>
          <a:bodyPr anchorCtr="0" anchor="ctr" bIns="69850" lIns="69850" spcFirstLastPara="1" rIns="69850" wrap="square" tIns="69850">
            <a:noAutofit/>
          </a:bodyPr>
          <a:lstStyle>
            <a:lvl1pPr indent="0" lvl="0" marL="0" marR="0" rtl="0" algn="l">
              <a:lnSpc>
                <a:spcPct val="90000"/>
              </a:lnSpc>
              <a:spcBef>
                <a:spcPts val="0"/>
              </a:spcBef>
              <a:spcAft>
                <a:spcPts val="0"/>
              </a:spcAft>
              <a:buClr>
                <a:schemeClr val="dk1"/>
              </a:buClr>
              <a:buSzPts val="1100"/>
              <a:buFont typeface="Calibri"/>
              <a:buNone/>
              <a:defRPr b="0" i="0" sz="34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223" name="Google Shape;223;p44"/>
          <p:cNvSpPr txBox="1"/>
          <p:nvPr>
            <p:ph idx="10" type="dt"/>
          </p:nvPr>
        </p:nvSpPr>
        <p:spPr>
          <a:xfrm>
            <a:off x="628650" y="4767263"/>
            <a:ext cx="2057400" cy="273900"/>
          </a:xfrm>
          <a:prstGeom prst="rect">
            <a:avLst/>
          </a:prstGeom>
          <a:noFill/>
          <a:ln>
            <a:noFill/>
          </a:ln>
        </p:spPr>
        <p:txBody>
          <a:bodyPr anchorCtr="0" anchor="ctr" bIns="69850" lIns="69850" spcFirstLastPara="1" rIns="69850" wrap="square" tIns="69850">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24" name="Google Shape;224;p44"/>
          <p:cNvSpPr txBox="1"/>
          <p:nvPr>
            <p:ph idx="11" type="ftr"/>
          </p:nvPr>
        </p:nvSpPr>
        <p:spPr>
          <a:xfrm>
            <a:off x="3028950" y="4767263"/>
            <a:ext cx="3086100" cy="273900"/>
          </a:xfrm>
          <a:prstGeom prst="rect">
            <a:avLst/>
          </a:prstGeom>
          <a:noFill/>
          <a:ln>
            <a:noFill/>
          </a:ln>
        </p:spPr>
        <p:txBody>
          <a:bodyPr anchorCtr="0" anchor="ctr" bIns="69850" lIns="69850" spcFirstLastPara="1" rIns="69850" wrap="square" tIns="69850">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25" name="Google Shape;225;p44"/>
          <p:cNvSpPr txBox="1"/>
          <p:nvPr>
            <p:ph idx="12" type="sldNum"/>
          </p:nvPr>
        </p:nvSpPr>
        <p:spPr>
          <a:xfrm>
            <a:off x="6457950" y="4767263"/>
            <a:ext cx="2057400" cy="273900"/>
          </a:xfrm>
          <a:prstGeom prst="rect">
            <a:avLst/>
          </a:prstGeom>
          <a:noFill/>
          <a:ln>
            <a:noFill/>
          </a:ln>
        </p:spPr>
        <p:txBody>
          <a:bodyPr anchorCtr="0" anchor="ctr" bIns="34925" lIns="69850" spcFirstLastPara="1" rIns="69850" wrap="square" tIns="3492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226" name="Shape 226"/>
        <p:cNvGrpSpPr/>
        <p:nvPr/>
      </p:nvGrpSpPr>
      <p:grpSpPr>
        <a:xfrm>
          <a:off x="0" y="0"/>
          <a:ext cx="0" cy="0"/>
          <a:chOff x="0" y="0"/>
          <a:chExt cx="0" cy="0"/>
        </a:xfrm>
      </p:grpSpPr>
      <p:sp>
        <p:nvSpPr>
          <p:cNvPr id="227" name="Google Shape;227;p45"/>
          <p:cNvSpPr txBox="1"/>
          <p:nvPr>
            <p:ph idx="10" type="dt"/>
          </p:nvPr>
        </p:nvSpPr>
        <p:spPr>
          <a:xfrm>
            <a:off x="628650" y="4767263"/>
            <a:ext cx="2057400" cy="273900"/>
          </a:xfrm>
          <a:prstGeom prst="rect">
            <a:avLst/>
          </a:prstGeom>
          <a:noFill/>
          <a:ln>
            <a:noFill/>
          </a:ln>
        </p:spPr>
        <p:txBody>
          <a:bodyPr anchorCtr="0" anchor="ctr" bIns="69850" lIns="69850" spcFirstLastPara="1" rIns="69850" wrap="square" tIns="69850">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28" name="Google Shape;228;p45"/>
          <p:cNvSpPr txBox="1"/>
          <p:nvPr>
            <p:ph idx="11" type="ftr"/>
          </p:nvPr>
        </p:nvSpPr>
        <p:spPr>
          <a:xfrm>
            <a:off x="3028950" y="4767263"/>
            <a:ext cx="3086100" cy="273900"/>
          </a:xfrm>
          <a:prstGeom prst="rect">
            <a:avLst/>
          </a:prstGeom>
          <a:noFill/>
          <a:ln>
            <a:noFill/>
          </a:ln>
        </p:spPr>
        <p:txBody>
          <a:bodyPr anchorCtr="0" anchor="ctr" bIns="69850" lIns="69850" spcFirstLastPara="1" rIns="69850" wrap="square" tIns="69850">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29" name="Google Shape;229;p45"/>
          <p:cNvSpPr txBox="1"/>
          <p:nvPr>
            <p:ph idx="12" type="sldNum"/>
          </p:nvPr>
        </p:nvSpPr>
        <p:spPr>
          <a:xfrm>
            <a:off x="6457950" y="4767263"/>
            <a:ext cx="2057400" cy="273900"/>
          </a:xfrm>
          <a:prstGeom prst="rect">
            <a:avLst/>
          </a:prstGeom>
          <a:noFill/>
          <a:ln>
            <a:noFill/>
          </a:ln>
        </p:spPr>
        <p:txBody>
          <a:bodyPr anchorCtr="0" anchor="ctr" bIns="34925" lIns="69850" spcFirstLastPara="1" rIns="69850" wrap="square" tIns="3492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230" name="Shape 230"/>
        <p:cNvGrpSpPr/>
        <p:nvPr/>
      </p:nvGrpSpPr>
      <p:grpSpPr>
        <a:xfrm>
          <a:off x="0" y="0"/>
          <a:ext cx="0" cy="0"/>
          <a:chOff x="0" y="0"/>
          <a:chExt cx="0" cy="0"/>
        </a:xfrm>
      </p:grpSpPr>
      <p:sp>
        <p:nvSpPr>
          <p:cNvPr id="231" name="Google Shape;231;p46"/>
          <p:cNvSpPr txBox="1"/>
          <p:nvPr>
            <p:ph type="title"/>
          </p:nvPr>
        </p:nvSpPr>
        <p:spPr>
          <a:xfrm>
            <a:off x="629841" y="342900"/>
            <a:ext cx="2949000" cy="1200300"/>
          </a:xfrm>
          <a:prstGeom prst="rect">
            <a:avLst/>
          </a:prstGeom>
          <a:noFill/>
          <a:ln>
            <a:noFill/>
          </a:ln>
        </p:spPr>
        <p:txBody>
          <a:bodyPr anchorCtr="0" anchor="b" bIns="69850" lIns="69850" spcFirstLastPara="1" rIns="69850" wrap="square" tIns="69850">
            <a:noAutofit/>
          </a:bodyPr>
          <a:lstStyle>
            <a:lvl1pPr indent="0" lvl="0" marL="0" marR="0" rtl="0" algn="l">
              <a:lnSpc>
                <a:spcPct val="90000"/>
              </a:lnSpc>
              <a:spcBef>
                <a:spcPts val="0"/>
              </a:spcBef>
              <a:spcAft>
                <a:spcPts val="0"/>
              </a:spcAft>
              <a:buClr>
                <a:schemeClr val="dk1"/>
              </a:buClr>
              <a:buSzPts val="1100"/>
              <a:buFont typeface="Calibri"/>
              <a:buNone/>
              <a:defRPr b="0" i="0" sz="25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232" name="Google Shape;232;p46"/>
          <p:cNvSpPr txBox="1"/>
          <p:nvPr>
            <p:ph idx="1" type="body"/>
          </p:nvPr>
        </p:nvSpPr>
        <p:spPr>
          <a:xfrm>
            <a:off x="3887391" y="740569"/>
            <a:ext cx="4629300" cy="3655200"/>
          </a:xfrm>
          <a:prstGeom prst="rect">
            <a:avLst/>
          </a:prstGeom>
          <a:noFill/>
          <a:ln>
            <a:noFill/>
          </a:ln>
        </p:spPr>
        <p:txBody>
          <a:bodyPr anchorCtr="0" anchor="t" bIns="69850" lIns="69850" spcFirstLastPara="1" rIns="69850" wrap="square" tIns="69850">
            <a:noAutofit/>
          </a:bodyPr>
          <a:lstStyle>
            <a:lvl1pPr indent="-387350" lvl="0" marL="457200" marR="0" rtl="0" algn="l">
              <a:lnSpc>
                <a:spcPct val="90000"/>
              </a:lnSpc>
              <a:spcBef>
                <a:spcPts val="8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1pPr>
            <a:lvl2pPr indent="-361950" lvl="1" marL="914400" marR="0" rtl="0" algn="l">
              <a:lnSpc>
                <a:spcPct val="90000"/>
              </a:lnSpc>
              <a:spcBef>
                <a:spcPts val="4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2pPr>
            <a:lvl3pPr indent="-342900" lvl="2" marL="13716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233" name="Google Shape;233;p46"/>
          <p:cNvSpPr txBox="1"/>
          <p:nvPr>
            <p:ph idx="2" type="body"/>
          </p:nvPr>
        </p:nvSpPr>
        <p:spPr>
          <a:xfrm>
            <a:off x="629841" y="1543050"/>
            <a:ext cx="2949000" cy="2858700"/>
          </a:xfrm>
          <a:prstGeom prst="rect">
            <a:avLst/>
          </a:prstGeom>
          <a:noFill/>
          <a:ln>
            <a:noFill/>
          </a:ln>
        </p:spPr>
        <p:txBody>
          <a:bodyPr anchorCtr="0" anchor="t" bIns="69850" lIns="69850" spcFirstLastPara="1" rIns="69850" wrap="square" tIns="69850">
            <a:noAutofit/>
          </a:bodyPr>
          <a:lstStyle>
            <a:lvl1pPr indent="-228600" lvl="0" marL="457200" marR="0" rtl="0" algn="l">
              <a:lnSpc>
                <a:spcPct val="90000"/>
              </a:lnSpc>
              <a:spcBef>
                <a:spcPts val="800"/>
              </a:spcBef>
              <a:spcAft>
                <a:spcPts val="0"/>
              </a:spcAft>
              <a:buClr>
                <a:schemeClr val="dk1"/>
              </a:buClr>
              <a:buSzPts val="21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90000"/>
              </a:lnSpc>
              <a:spcBef>
                <a:spcPts val="400"/>
              </a:spcBef>
              <a:spcAft>
                <a:spcPts val="0"/>
              </a:spcAft>
              <a:buClr>
                <a:schemeClr val="dk1"/>
              </a:buClr>
              <a:buSzPts val="1800"/>
              <a:buFont typeface="Arial"/>
              <a:buNone/>
              <a:defRPr b="0" i="0" sz="1100" u="none" cap="none" strike="noStrike">
                <a:solidFill>
                  <a:schemeClr val="dk1"/>
                </a:solidFill>
                <a:latin typeface="Calibri"/>
                <a:ea typeface="Calibri"/>
                <a:cs typeface="Calibri"/>
                <a:sym typeface="Calibri"/>
              </a:defRPr>
            </a:lvl2pPr>
            <a:lvl3pPr indent="-228600" lvl="2" marL="1371600" marR="0" rtl="0" algn="l">
              <a:lnSpc>
                <a:spcPct val="90000"/>
              </a:lnSpc>
              <a:spcBef>
                <a:spcPts val="400"/>
              </a:spcBef>
              <a:spcAft>
                <a:spcPts val="0"/>
              </a:spcAft>
              <a:buClr>
                <a:schemeClr val="dk1"/>
              </a:buClr>
              <a:buSzPts val="1600"/>
              <a:buFont typeface="Arial"/>
              <a:buNone/>
              <a:defRPr b="0" i="0" sz="900" u="none" cap="none" strike="noStrike">
                <a:solidFill>
                  <a:schemeClr val="dk1"/>
                </a:solidFill>
                <a:latin typeface="Calibri"/>
                <a:ea typeface="Calibri"/>
                <a:cs typeface="Calibri"/>
                <a:sym typeface="Calibri"/>
              </a:defRPr>
            </a:lvl3pPr>
            <a:lvl4pPr indent="-228600" lvl="3" marL="18288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4pPr>
            <a:lvl5pPr indent="-228600" lvl="4" marL="22860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5pPr>
            <a:lvl6pPr indent="-228600" lvl="5" marL="27432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6pPr>
            <a:lvl7pPr indent="-228600" lvl="6" marL="32004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7pPr>
            <a:lvl8pPr indent="-228600" lvl="7" marL="36576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8pPr>
            <a:lvl9pPr indent="-228600" lvl="8" marL="41148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9pPr>
          </a:lstStyle>
          <a:p/>
        </p:txBody>
      </p:sp>
      <p:sp>
        <p:nvSpPr>
          <p:cNvPr id="234" name="Google Shape;234;p46"/>
          <p:cNvSpPr txBox="1"/>
          <p:nvPr>
            <p:ph idx="10" type="dt"/>
          </p:nvPr>
        </p:nvSpPr>
        <p:spPr>
          <a:xfrm>
            <a:off x="628650" y="4767263"/>
            <a:ext cx="2057400" cy="273900"/>
          </a:xfrm>
          <a:prstGeom prst="rect">
            <a:avLst/>
          </a:prstGeom>
          <a:noFill/>
          <a:ln>
            <a:noFill/>
          </a:ln>
        </p:spPr>
        <p:txBody>
          <a:bodyPr anchorCtr="0" anchor="ctr" bIns="69850" lIns="69850" spcFirstLastPara="1" rIns="69850" wrap="square" tIns="69850">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35" name="Google Shape;235;p46"/>
          <p:cNvSpPr txBox="1"/>
          <p:nvPr>
            <p:ph idx="11" type="ftr"/>
          </p:nvPr>
        </p:nvSpPr>
        <p:spPr>
          <a:xfrm>
            <a:off x="3028950" y="4767263"/>
            <a:ext cx="3086100" cy="273900"/>
          </a:xfrm>
          <a:prstGeom prst="rect">
            <a:avLst/>
          </a:prstGeom>
          <a:noFill/>
          <a:ln>
            <a:noFill/>
          </a:ln>
        </p:spPr>
        <p:txBody>
          <a:bodyPr anchorCtr="0" anchor="ctr" bIns="69850" lIns="69850" spcFirstLastPara="1" rIns="69850" wrap="square" tIns="69850">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36" name="Google Shape;236;p46"/>
          <p:cNvSpPr txBox="1"/>
          <p:nvPr>
            <p:ph idx="12" type="sldNum"/>
          </p:nvPr>
        </p:nvSpPr>
        <p:spPr>
          <a:xfrm>
            <a:off x="6457950" y="4767263"/>
            <a:ext cx="2057400" cy="273900"/>
          </a:xfrm>
          <a:prstGeom prst="rect">
            <a:avLst/>
          </a:prstGeom>
          <a:noFill/>
          <a:ln>
            <a:noFill/>
          </a:ln>
        </p:spPr>
        <p:txBody>
          <a:bodyPr anchorCtr="0" anchor="ctr" bIns="34925" lIns="69850" spcFirstLastPara="1" rIns="69850" wrap="square" tIns="3492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237" name="Shape 237"/>
        <p:cNvGrpSpPr/>
        <p:nvPr/>
      </p:nvGrpSpPr>
      <p:grpSpPr>
        <a:xfrm>
          <a:off x="0" y="0"/>
          <a:ext cx="0" cy="0"/>
          <a:chOff x="0" y="0"/>
          <a:chExt cx="0" cy="0"/>
        </a:xfrm>
      </p:grpSpPr>
      <p:sp>
        <p:nvSpPr>
          <p:cNvPr id="238" name="Google Shape;238;p47"/>
          <p:cNvSpPr txBox="1"/>
          <p:nvPr>
            <p:ph type="title"/>
          </p:nvPr>
        </p:nvSpPr>
        <p:spPr>
          <a:xfrm>
            <a:off x="629841" y="342900"/>
            <a:ext cx="2949000" cy="1200300"/>
          </a:xfrm>
          <a:prstGeom prst="rect">
            <a:avLst/>
          </a:prstGeom>
          <a:noFill/>
          <a:ln>
            <a:noFill/>
          </a:ln>
        </p:spPr>
        <p:txBody>
          <a:bodyPr anchorCtr="0" anchor="b" bIns="69850" lIns="69850" spcFirstLastPara="1" rIns="69850" wrap="square" tIns="69850">
            <a:noAutofit/>
          </a:bodyPr>
          <a:lstStyle>
            <a:lvl1pPr indent="0" lvl="0" marL="0" marR="0" rtl="0" algn="l">
              <a:lnSpc>
                <a:spcPct val="90000"/>
              </a:lnSpc>
              <a:spcBef>
                <a:spcPts val="0"/>
              </a:spcBef>
              <a:spcAft>
                <a:spcPts val="0"/>
              </a:spcAft>
              <a:buClr>
                <a:schemeClr val="dk1"/>
              </a:buClr>
              <a:buSzPts val="1100"/>
              <a:buFont typeface="Calibri"/>
              <a:buNone/>
              <a:defRPr b="0" i="0" sz="25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239" name="Google Shape;239;p47"/>
          <p:cNvSpPr/>
          <p:nvPr>
            <p:ph idx="2" type="pic"/>
          </p:nvPr>
        </p:nvSpPr>
        <p:spPr>
          <a:xfrm>
            <a:off x="3887391" y="740569"/>
            <a:ext cx="4629300" cy="3655200"/>
          </a:xfrm>
          <a:prstGeom prst="rect">
            <a:avLst/>
          </a:prstGeom>
          <a:noFill/>
          <a:ln>
            <a:noFill/>
          </a:ln>
        </p:spPr>
        <p:txBody>
          <a:bodyPr anchorCtr="0" anchor="t" bIns="69850" lIns="69850" spcFirstLastPara="1" rIns="69850" wrap="square" tIns="69850">
            <a:noAutofit/>
          </a:bodyPr>
          <a:lstStyle>
            <a:lvl1pPr indent="0" lvl="0" marL="0" marR="0" rtl="0" algn="l">
              <a:lnSpc>
                <a:spcPct val="90000"/>
              </a:lnSpc>
              <a:spcBef>
                <a:spcPts val="800"/>
              </a:spcBef>
              <a:spcAft>
                <a:spcPts val="0"/>
              </a:spcAft>
              <a:buClr>
                <a:schemeClr val="dk1"/>
              </a:buClr>
              <a:buSzPts val="1100"/>
              <a:buFont typeface="Arial"/>
              <a:buNone/>
              <a:defRPr b="0" i="0" sz="2500" u="none" cap="none" strike="noStrike">
                <a:solidFill>
                  <a:schemeClr val="dk1"/>
                </a:solidFill>
                <a:latin typeface="Calibri"/>
                <a:ea typeface="Calibri"/>
                <a:cs typeface="Calibri"/>
                <a:sym typeface="Calibri"/>
              </a:defRPr>
            </a:lvl1pPr>
            <a:lvl2pPr indent="0" lvl="1" marL="355600" marR="0" rtl="0" algn="l">
              <a:lnSpc>
                <a:spcPct val="90000"/>
              </a:lnSpc>
              <a:spcBef>
                <a:spcPts val="400"/>
              </a:spcBef>
              <a:spcAft>
                <a:spcPts val="0"/>
              </a:spcAft>
              <a:buClr>
                <a:schemeClr val="dk1"/>
              </a:buClr>
              <a:buSzPts val="1100"/>
              <a:buFont typeface="Arial"/>
              <a:buNone/>
              <a:defRPr b="0" i="0" sz="2100" u="none" cap="none" strike="noStrike">
                <a:solidFill>
                  <a:schemeClr val="dk1"/>
                </a:solidFill>
                <a:latin typeface="Calibri"/>
                <a:ea typeface="Calibri"/>
                <a:cs typeface="Calibri"/>
                <a:sym typeface="Calibri"/>
              </a:defRPr>
            </a:lvl2pPr>
            <a:lvl3pPr indent="0" lvl="2" marL="698500" marR="0" rtl="0" algn="l">
              <a:lnSpc>
                <a:spcPct val="90000"/>
              </a:lnSpc>
              <a:spcBef>
                <a:spcPts val="400"/>
              </a:spcBef>
              <a:spcAft>
                <a:spcPts val="0"/>
              </a:spcAft>
              <a:buClr>
                <a:schemeClr val="dk1"/>
              </a:buClr>
              <a:buSzPts val="1100"/>
              <a:buFont typeface="Arial"/>
              <a:buNone/>
              <a:defRPr b="0" i="0" sz="1800" u="none" cap="none" strike="noStrike">
                <a:solidFill>
                  <a:schemeClr val="dk1"/>
                </a:solidFill>
                <a:latin typeface="Calibri"/>
                <a:ea typeface="Calibri"/>
                <a:cs typeface="Calibri"/>
                <a:sym typeface="Calibri"/>
              </a:defRPr>
            </a:lvl3pPr>
            <a:lvl4pPr indent="0" lvl="3" marL="1054100" marR="0" rtl="0" algn="l">
              <a:lnSpc>
                <a:spcPct val="90000"/>
              </a:lnSpc>
              <a:spcBef>
                <a:spcPts val="400"/>
              </a:spcBef>
              <a:spcAft>
                <a:spcPts val="0"/>
              </a:spcAft>
              <a:buClr>
                <a:schemeClr val="dk1"/>
              </a:buClr>
              <a:buSzPts val="1100"/>
              <a:buFont typeface="Arial"/>
              <a:buNone/>
              <a:defRPr b="0" i="0" sz="1600" u="none" cap="none" strike="noStrike">
                <a:solidFill>
                  <a:schemeClr val="dk1"/>
                </a:solidFill>
                <a:latin typeface="Calibri"/>
                <a:ea typeface="Calibri"/>
                <a:cs typeface="Calibri"/>
                <a:sym typeface="Calibri"/>
              </a:defRPr>
            </a:lvl4pPr>
            <a:lvl5pPr indent="0" lvl="4" marL="1397000" marR="0" rtl="0" algn="l">
              <a:lnSpc>
                <a:spcPct val="90000"/>
              </a:lnSpc>
              <a:spcBef>
                <a:spcPts val="400"/>
              </a:spcBef>
              <a:spcAft>
                <a:spcPts val="0"/>
              </a:spcAft>
              <a:buClr>
                <a:schemeClr val="dk1"/>
              </a:buClr>
              <a:buSzPts val="1100"/>
              <a:buFont typeface="Arial"/>
              <a:buNone/>
              <a:defRPr b="0" i="0" sz="1600" u="none" cap="none" strike="noStrike">
                <a:solidFill>
                  <a:schemeClr val="dk1"/>
                </a:solidFill>
                <a:latin typeface="Calibri"/>
                <a:ea typeface="Calibri"/>
                <a:cs typeface="Calibri"/>
                <a:sym typeface="Calibri"/>
              </a:defRPr>
            </a:lvl5pPr>
            <a:lvl6pPr indent="0" lvl="5" marL="1739900" marR="0" rtl="0" algn="l">
              <a:lnSpc>
                <a:spcPct val="90000"/>
              </a:lnSpc>
              <a:spcBef>
                <a:spcPts val="400"/>
              </a:spcBef>
              <a:spcAft>
                <a:spcPts val="0"/>
              </a:spcAft>
              <a:buClr>
                <a:schemeClr val="dk1"/>
              </a:buClr>
              <a:buSzPts val="1100"/>
              <a:buFont typeface="Arial"/>
              <a:buNone/>
              <a:defRPr b="0" i="0" sz="1600" u="none" cap="none" strike="noStrike">
                <a:solidFill>
                  <a:schemeClr val="dk1"/>
                </a:solidFill>
                <a:latin typeface="Calibri"/>
                <a:ea typeface="Calibri"/>
                <a:cs typeface="Calibri"/>
                <a:sym typeface="Calibri"/>
              </a:defRPr>
            </a:lvl6pPr>
            <a:lvl7pPr indent="0" lvl="6" marL="2095500" marR="0" rtl="0" algn="l">
              <a:lnSpc>
                <a:spcPct val="90000"/>
              </a:lnSpc>
              <a:spcBef>
                <a:spcPts val="400"/>
              </a:spcBef>
              <a:spcAft>
                <a:spcPts val="0"/>
              </a:spcAft>
              <a:buClr>
                <a:schemeClr val="dk1"/>
              </a:buClr>
              <a:buSzPts val="1100"/>
              <a:buFont typeface="Arial"/>
              <a:buNone/>
              <a:defRPr b="0" i="0" sz="1600" u="none" cap="none" strike="noStrike">
                <a:solidFill>
                  <a:schemeClr val="dk1"/>
                </a:solidFill>
                <a:latin typeface="Calibri"/>
                <a:ea typeface="Calibri"/>
                <a:cs typeface="Calibri"/>
                <a:sym typeface="Calibri"/>
              </a:defRPr>
            </a:lvl7pPr>
            <a:lvl8pPr indent="0" lvl="7" marL="2451100" marR="0" rtl="0" algn="l">
              <a:lnSpc>
                <a:spcPct val="90000"/>
              </a:lnSpc>
              <a:spcBef>
                <a:spcPts val="400"/>
              </a:spcBef>
              <a:spcAft>
                <a:spcPts val="0"/>
              </a:spcAft>
              <a:buClr>
                <a:schemeClr val="dk1"/>
              </a:buClr>
              <a:buSzPts val="1100"/>
              <a:buFont typeface="Arial"/>
              <a:buNone/>
              <a:defRPr b="0" i="0" sz="1600" u="none" cap="none" strike="noStrike">
                <a:solidFill>
                  <a:schemeClr val="dk1"/>
                </a:solidFill>
                <a:latin typeface="Calibri"/>
                <a:ea typeface="Calibri"/>
                <a:cs typeface="Calibri"/>
                <a:sym typeface="Calibri"/>
              </a:defRPr>
            </a:lvl8pPr>
            <a:lvl9pPr indent="0" lvl="8" marL="2794000" marR="0" rtl="0" algn="l">
              <a:lnSpc>
                <a:spcPct val="90000"/>
              </a:lnSpc>
              <a:spcBef>
                <a:spcPts val="400"/>
              </a:spcBef>
              <a:spcAft>
                <a:spcPts val="0"/>
              </a:spcAft>
              <a:buClr>
                <a:schemeClr val="dk1"/>
              </a:buClr>
              <a:buSzPts val="1100"/>
              <a:buFont typeface="Arial"/>
              <a:buNone/>
              <a:defRPr b="0" i="0" sz="1600" u="none" cap="none" strike="noStrike">
                <a:solidFill>
                  <a:schemeClr val="dk1"/>
                </a:solidFill>
                <a:latin typeface="Calibri"/>
                <a:ea typeface="Calibri"/>
                <a:cs typeface="Calibri"/>
                <a:sym typeface="Calibri"/>
              </a:defRPr>
            </a:lvl9pPr>
          </a:lstStyle>
          <a:p/>
        </p:txBody>
      </p:sp>
      <p:sp>
        <p:nvSpPr>
          <p:cNvPr id="240" name="Google Shape;240;p47"/>
          <p:cNvSpPr txBox="1"/>
          <p:nvPr>
            <p:ph idx="1" type="body"/>
          </p:nvPr>
        </p:nvSpPr>
        <p:spPr>
          <a:xfrm>
            <a:off x="629841" y="1543050"/>
            <a:ext cx="2949000" cy="2858700"/>
          </a:xfrm>
          <a:prstGeom prst="rect">
            <a:avLst/>
          </a:prstGeom>
          <a:noFill/>
          <a:ln>
            <a:noFill/>
          </a:ln>
        </p:spPr>
        <p:txBody>
          <a:bodyPr anchorCtr="0" anchor="t" bIns="69850" lIns="69850" spcFirstLastPara="1" rIns="69850" wrap="square" tIns="69850">
            <a:noAutofit/>
          </a:bodyPr>
          <a:lstStyle>
            <a:lvl1pPr indent="-228600" lvl="0" marL="457200" marR="0" rtl="0" algn="l">
              <a:lnSpc>
                <a:spcPct val="90000"/>
              </a:lnSpc>
              <a:spcBef>
                <a:spcPts val="800"/>
              </a:spcBef>
              <a:spcAft>
                <a:spcPts val="0"/>
              </a:spcAft>
              <a:buClr>
                <a:schemeClr val="dk1"/>
              </a:buClr>
              <a:buSzPts val="21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90000"/>
              </a:lnSpc>
              <a:spcBef>
                <a:spcPts val="400"/>
              </a:spcBef>
              <a:spcAft>
                <a:spcPts val="0"/>
              </a:spcAft>
              <a:buClr>
                <a:schemeClr val="dk1"/>
              </a:buClr>
              <a:buSzPts val="1800"/>
              <a:buFont typeface="Arial"/>
              <a:buNone/>
              <a:defRPr b="0" i="0" sz="1100" u="none" cap="none" strike="noStrike">
                <a:solidFill>
                  <a:schemeClr val="dk1"/>
                </a:solidFill>
                <a:latin typeface="Calibri"/>
                <a:ea typeface="Calibri"/>
                <a:cs typeface="Calibri"/>
                <a:sym typeface="Calibri"/>
              </a:defRPr>
            </a:lvl2pPr>
            <a:lvl3pPr indent="-228600" lvl="2" marL="1371600" marR="0" rtl="0" algn="l">
              <a:lnSpc>
                <a:spcPct val="90000"/>
              </a:lnSpc>
              <a:spcBef>
                <a:spcPts val="400"/>
              </a:spcBef>
              <a:spcAft>
                <a:spcPts val="0"/>
              </a:spcAft>
              <a:buClr>
                <a:schemeClr val="dk1"/>
              </a:buClr>
              <a:buSzPts val="1600"/>
              <a:buFont typeface="Arial"/>
              <a:buNone/>
              <a:defRPr b="0" i="0" sz="900" u="none" cap="none" strike="noStrike">
                <a:solidFill>
                  <a:schemeClr val="dk1"/>
                </a:solidFill>
                <a:latin typeface="Calibri"/>
                <a:ea typeface="Calibri"/>
                <a:cs typeface="Calibri"/>
                <a:sym typeface="Calibri"/>
              </a:defRPr>
            </a:lvl3pPr>
            <a:lvl4pPr indent="-228600" lvl="3" marL="18288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4pPr>
            <a:lvl5pPr indent="-228600" lvl="4" marL="22860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5pPr>
            <a:lvl6pPr indent="-228600" lvl="5" marL="27432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6pPr>
            <a:lvl7pPr indent="-228600" lvl="6" marL="32004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7pPr>
            <a:lvl8pPr indent="-228600" lvl="7" marL="36576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8pPr>
            <a:lvl9pPr indent="-228600" lvl="8" marL="4114800" marR="0" rtl="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Calibri"/>
                <a:ea typeface="Calibri"/>
                <a:cs typeface="Calibri"/>
                <a:sym typeface="Calibri"/>
              </a:defRPr>
            </a:lvl9pPr>
          </a:lstStyle>
          <a:p/>
        </p:txBody>
      </p:sp>
      <p:sp>
        <p:nvSpPr>
          <p:cNvPr id="241" name="Google Shape;241;p47"/>
          <p:cNvSpPr txBox="1"/>
          <p:nvPr>
            <p:ph idx="10" type="dt"/>
          </p:nvPr>
        </p:nvSpPr>
        <p:spPr>
          <a:xfrm>
            <a:off x="628650" y="4767263"/>
            <a:ext cx="2057400" cy="273900"/>
          </a:xfrm>
          <a:prstGeom prst="rect">
            <a:avLst/>
          </a:prstGeom>
          <a:noFill/>
          <a:ln>
            <a:noFill/>
          </a:ln>
        </p:spPr>
        <p:txBody>
          <a:bodyPr anchorCtr="0" anchor="ctr" bIns="69850" lIns="69850" spcFirstLastPara="1" rIns="69850" wrap="square" tIns="69850">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42" name="Google Shape;242;p47"/>
          <p:cNvSpPr txBox="1"/>
          <p:nvPr>
            <p:ph idx="11" type="ftr"/>
          </p:nvPr>
        </p:nvSpPr>
        <p:spPr>
          <a:xfrm>
            <a:off x="3028950" y="4767263"/>
            <a:ext cx="3086100" cy="273900"/>
          </a:xfrm>
          <a:prstGeom prst="rect">
            <a:avLst/>
          </a:prstGeom>
          <a:noFill/>
          <a:ln>
            <a:noFill/>
          </a:ln>
        </p:spPr>
        <p:txBody>
          <a:bodyPr anchorCtr="0" anchor="ctr" bIns="69850" lIns="69850" spcFirstLastPara="1" rIns="69850" wrap="square" tIns="69850">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43" name="Google Shape;243;p47"/>
          <p:cNvSpPr txBox="1"/>
          <p:nvPr>
            <p:ph idx="12" type="sldNum"/>
          </p:nvPr>
        </p:nvSpPr>
        <p:spPr>
          <a:xfrm>
            <a:off x="6457950" y="4767263"/>
            <a:ext cx="2057400" cy="273900"/>
          </a:xfrm>
          <a:prstGeom prst="rect">
            <a:avLst/>
          </a:prstGeom>
          <a:noFill/>
          <a:ln>
            <a:noFill/>
          </a:ln>
        </p:spPr>
        <p:txBody>
          <a:bodyPr anchorCtr="0" anchor="ctr" bIns="34925" lIns="69850" spcFirstLastPara="1" rIns="69850" wrap="square" tIns="3492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244" name="Shape 244"/>
        <p:cNvGrpSpPr/>
        <p:nvPr/>
      </p:nvGrpSpPr>
      <p:grpSpPr>
        <a:xfrm>
          <a:off x="0" y="0"/>
          <a:ext cx="0" cy="0"/>
          <a:chOff x="0" y="0"/>
          <a:chExt cx="0" cy="0"/>
        </a:xfrm>
      </p:grpSpPr>
      <p:sp>
        <p:nvSpPr>
          <p:cNvPr id="245" name="Google Shape;245;p48"/>
          <p:cNvSpPr txBox="1"/>
          <p:nvPr>
            <p:ph type="title"/>
          </p:nvPr>
        </p:nvSpPr>
        <p:spPr>
          <a:xfrm>
            <a:off x="628650" y="273844"/>
            <a:ext cx="7886700" cy="994200"/>
          </a:xfrm>
          <a:prstGeom prst="rect">
            <a:avLst/>
          </a:prstGeom>
          <a:noFill/>
          <a:ln>
            <a:noFill/>
          </a:ln>
        </p:spPr>
        <p:txBody>
          <a:bodyPr anchorCtr="0" anchor="ctr" bIns="69850" lIns="69850" spcFirstLastPara="1" rIns="69850" wrap="square" tIns="69850">
            <a:noAutofit/>
          </a:bodyPr>
          <a:lstStyle>
            <a:lvl1pPr indent="0" lvl="0" marL="0" marR="0" rtl="0" algn="l">
              <a:lnSpc>
                <a:spcPct val="90000"/>
              </a:lnSpc>
              <a:spcBef>
                <a:spcPts val="0"/>
              </a:spcBef>
              <a:spcAft>
                <a:spcPts val="0"/>
              </a:spcAft>
              <a:buClr>
                <a:schemeClr val="dk1"/>
              </a:buClr>
              <a:buSzPts val="1100"/>
              <a:buFont typeface="Calibri"/>
              <a:buNone/>
              <a:defRPr b="0" i="0" sz="34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246" name="Google Shape;246;p48"/>
          <p:cNvSpPr txBox="1"/>
          <p:nvPr>
            <p:ph idx="1" type="body"/>
          </p:nvPr>
        </p:nvSpPr>
        <p:spPr>
          <a:xfrm rot="5400000">
            <a:off x="2940300" y="-942431"/>
            <a:ext cx="3263400" cy="7886700"/>
          </a:xfrm>
          <a:prstGeom prst="rect">
            <a:avLst/>
          </a:prstGeom>
          <a:noFill/>
          <a:ln>
            <a:noFill/>
          </a:ln>
        </p:spPr>
        <p:txBody>
          <a:bodyPr anchorCtr="0" anchor="t" bIns="69850" lIns="69850" spcFirstLastPara="1" rIns="69850" wrap="square" tIns="69850">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30200" lvl="2" marL="13716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247" name="Google Shape;247;p48"/>
          <p:cNvSpPr txBox="1"/>
          <p:nvPr>
            <p:ph idx="10" type="dt"/>
          </p:nvPr>
        </p:nvSpPr>
        <p:spPr>
          <a:xfrm>
            <a:off x="628650" y="4767263"/>
            <a:ext cx="2057400" cy="273900"/>
          </a:xfrm>
          <a:prstGeom prst="rect">
            <a:avLst/>
          </a:prstGeom>
          <a:noFill/>
          <a:ln>
            <a:noFill/>
          </a:ln>
        </p:spPr>
        <p:txBody>
          <a:bodyPr anchorCtr="0" anchor="ctr" bIns="69850" lIns="69850" spcFirstLastPara="1" rIns="69850" wrap="square" tIns="69850">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48" name="Google Shape;248;p48"/>
          <p:cNvSpPr txBox="1"/>
          <p:nvPr>
            <p:ph idx="11" type="ftr"/>
          </p:nvPr>
        </p:nvSpPr>
        <p:spPr>
          <a:xfrm>
            <a:off x="3028950" y="4767263"/>
            <a:ext cx="3086100" cy="273900"/>
          </a:xfrm>
          <a:prstGeom prst="rect">
            <a:avLst/>
          </a:prstGeom>
          <a:noFill/>
          <a:ln>
            <a:noFill/>
          </a:ln>
        </p:spPr>
        <p:txBody>
          <a:bodyPr anchorCtr="0" anchor="ctr" bIns="69850" lIns="69850" spcFirstLastPara="1" rIns="69850" wrap="square" tIns="69850">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49" name="Google Shape;249;p48"/>
          <p:cNvSpPr txBox="1"/>
          <p:nvPr>
            <p:ph idx="12" type="sldNum"/>
          </p:nvPr>
        </p:nvSpPr>
        <p:spPr>
          <a:xfrm>
            <a:off x="6457950" y="4767263"/>
            <a:ext cx="2057400" cy="273900"/>
          </a:xfrm>
          <a:prstGeom prst="rect">
            <a:avLst/>
          </a:prstGeom>
          <a:noFill/>
          <a:ln>
            <a:noFill/>
          </a:ln>
        </p:spPr>
        <p:txBody>
          <a:bodyPr anchorCtr="0" anchor="ctr" bIns="34925" lIns="69850" spcFirstLastPara="1" rIns="69850" wrap="square" tIns="3492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250" name="Shape 250"/>
        <p:cNvGrpSpPr/>
        <p:nvPr/>
      </p:nvGrpSpPr>
      <p:grpSpPr>
        <a:xfrm>
          <a:off x="0" y="0"/>
          <a:ext cx="0" cy="0"/>
          <a:chOff x="0" y="0"/>
          <a:chExt cx="0" cy="0"/>
        </a:xfrm>
      </p:grpSpPr>
      <p:sp>
        <p:nvSpPr>
          <p:cNvPr id="251" name="Google Shape;251;p49"/>
          <p:cNvSpPr txBox="1"/>
          <p:nvPr>
            <p:ph type="title"/>
          </p:nvPr>
        </p:nvSpPr>
        <p:spPr>
          <a:xfrm rot="5400000">
            <a:off x="5350050" y="1467544"/>
            <a:ext cx="4359000" cy="1971600"/>
          </a:xfrm>
          <a:prstGeom prst="rect">
            <a:avLst/>
          </a:prstGeom>
          <a:noFill/>
          <a:ln>
            <a:noFill/>
          </a:ln>
        </p:spPr>
        <p:txBody>
          <a:bodyPr anchorCtr="0" anchor="ctr" bIns="69850" lIns="69850" spcFirstLastPara="1" rIns="69850" wrap="square" tIns="69850">
            <a:noAutofit/>
          </a:bodyPr>
          <a:lstStyle>
            <a:lvl1pPr indent="0" lvl="0" marL="0" marR="0" rtl="0" algn="l">
              <a:lnSpc>
                <a:spcPct val="90000"/>
              </a:lnSpc>
              <a:spcBef>
                <a:spcPts val="0"/>
              </a:spcBef>
              <a:spcAft>
                <a:spcPts val="0"/>
              </a:spcAft>
              <a:buClr>
                <a:schemeClr val="dk1"/>
              </a:buClr>
              <a:buSzPts val="1100"/>
              <a:buFont typeface="Calibri"/>
              <a:buNone/>
              <a:defRPr b="0" i="0" sz="34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252" name="Google Shape;252;p49"/>
          <p:cNvSpPr txBox="1"/>
          <p:nvPr>
            <p:ph idx="1" type="body"/>
          </p:nvPr>
        </p:nvSpPr>
        <p:spPr>
          <a:xfrm rot="5400000">
            <a:off x="1349475" y="-447056"/>
            <a:ext cx="4359000" cy="5800800"/>
          </a:xfrm>
          <a:prstGeom prst="rect">
            <a:avLst/>
          </a:prstGeom>
          <a:noFill/>
          <a:ln>
            <a:noFill/>
          </a:ln>
        </p:spPr>
        <p:txBody>
          <a:bodyPr anchorCtr="0" anchor="t" bIns="69850" lIns="69850" spcFirstLastPara="1" rIns="69850" wrap="square" tIns="69850">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30200" lvl="2" marL="13716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253" name="Google Shape;253;p49"/>
          <p:cNvSpPr txBox="1"/>
          <p:nvPr>
            <p:ph idx="10" type="dt"/>
          </p:nvPr>
        </p:nvSpPr>
        <p:spPr>
          <a:xfrm>
            <a:off x="628650" y="4767263"/>
            <a:ext cx="2057400" cy="273900"/>
          </a:xfrm>
          <a:prstGeom prst="rect">
            <a:avLst/>
          </a:prstGeom>
          <a:noFill/>
          <a:ln>
            <a:noFill/>
          </a:ln>
        </p:spPr>
        <p:txBody>
          <a:bodyPr anchorCtr="0" anchor="ctr" bIns="69850" lIns="69850" spcFirstLastPara="1" rIns="69850" wrap="square" tIns="69850">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54" name="Google Shape;254;p49"/>
          <p:cNvSpPr txBox="1"/>
          <p:nvPr>
            <p:ph idx="11" type="ftr"/>
          </p:nvPr>
        </p:nvSpPr>
        <p:spPr>
          <a:xfrm>
            <a:off x="3028950" y="4767263"/>
            <a:ext cx="3086100" cy="273900"/>
          </a:xfrm>
          <a:prstGeom prst="rect">
            <a:avLst/>
          </a:prstGeom>
          <a:noFill/>
          <a:ln>
            <a:noFill/>
          </a:ln>
        </p:spPr>
        <p:txBody>
          <a:bodyPr anchorCtr="0" anchor="ctr" bIns="69850" lIns="69850" spcFirstLastPara="1" rIns="69850" wrap="square" tIns="69850">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255" name="Google Shape;255;p49"/>
          <p:cNvSpPr txBox="1"/>
          <p:nvPr>
            <p:ph idx="12" type="sldNum"/>
          </p:nvPr>
        </p:nvSpPr>
        <p:spPr>
          <a:xfrm>
            <a:off x="6457950" y="4767263"/>
            <a:ext cx="2057400" cy="273900"/>
          </a:xfrm>
          <a:prstGeom prst="rect">
            <a:avLst/>
          </a:prstGeom>
          <a:noFill/>
          <a:ln>
            <a:noFill/>
          </a:ln>
        </p:spPr>
        <p:txBody>
          <a:bodyPr anchorCtr="0" anchor="ctr" bIns="34925" lIns="69850" spcFirstLastPara="1" rIns="69850" wrap="square" tIns="3492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262" name="Shape 262"/>
        <p:cNvGrpSpPr/>
        <p:nvPr/>
      </p:nvGrpSpPr>
      <p:grpSpPr>
        <a:xfrm>
          <a:off x="0" y="0"/>
          <a:ext cx="0" cy="0"/>
          <a:chOff x="0" y="0"/>
          <a:chExt cx="0" cy="0"/>
        </a:xfrm>
      </p:grpSpPr>
      <p:sp>
        <p:nvSpPr>
          <p:cNvPr id="263" name="Google Shape;263;p51"/>
          <p:cNvSpPr txBox="1"/>
          <p:nvPr>
            <p:ph type="ctrTitle"/>
          </p:nvPr>
        </p:nvSpPr>
        <p:spPr>
          <a:xfrm>
            <a:off x="685800" y="1597819"/>
            <a:ext cx="7772400" cy="11025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264" name="Google Shape;264;p51"/>
          <p:cNvSpPr txBox="1"/>
          <p:nvPr>
            <p:ph idx="1" type="subTitle"/>
          </p:nvPr>
        </p:nvSpPr>
        <p:spPr>
          <a:xfrm>
            <a:off x="1371600" y="2914650"/>
            <a:ext cx="6400800" cy="1314600"/>
          </a:xfrm>
          <a:prstGeom prst="rect">
            <a:avLst/>
          </a:prstGeom>
          <a:noFill/>
          <a:ln>
            <a:noFill/>
          </a:ln>
        </p:spPr>
        <p:txBody>
          <a:bodyPr anchorCtr="0" anchor="t" bIns="91425" lIns="91425" spcFirstLastPara="1" rIns="91425" wrap="square" tIns="91425">
            <a:noAutofit/>
          </a:bodyPr>
          <a:lstStyle>
            <a:lvl1pPr indent="0" lvl="0" marL="0" marR="0" rtl="0" algn="ctr">
              <a:spcBef>
                <a:spcPts val="640"/>
              </a:spcBef>
              <a:spcAft>
                <a:spcPts val="0"/>
              </a:spcAft>
              <a:buClr>
                <a:srgbClr val="888888"/>
              </a:buClr>
              <a:buSzPts val="3200"/>
              <a:buFont typeface="Arial"/>
              <a:buNone/>
              <a:defRPr b="0" i="0" sz="3200" u="none" cap="none" strike="noStrike">
                <a:solidFill>
                  <a:srgbClr val="888888"/>
                </a:solidFill>
                <a:latin typeface="Calibri"/>
                <a:ea typeface="Calibri"/>
                <a:cs typeface="Calibri"/>
                <a:sym typeface="Calibri"/>
              </a:defRPr>
            </a:lvl1pPr>
            <a:lvl2pPr indent="0" lvl="1" marL="457200"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265" name="Google Shape;265;p51"/>
          <p:cNvSpPr txBox="1"/>
          <p:nvPr>
            <p:ph idx="10" type="dt"/>
          </p:nvPr>
        </p:nvSpPr>
        <p:spPr>
          <a:xfrm>
            <a:off x="457200" y="4767263"/>
            <a:ext cx="2133600" cy="2739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66" name="Google Shape;266;p51"/>
          <p:cNvSpPr txBox="1"/>
          <p:nvPr>
            <p:ph idx="11" type="ftr"/>
          </p:nvPr>
        </p:nvSpPr>
        <p:spPr>
          <a:xfrm>
            <a:off x="3124200" y="4767263"/>
            <a:ext cx="2895600" cy="2739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67" name="Google Shape;267;p51"/>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68" name="Shape 268"/>
        <p:cNvGrpSpPr/>
        <p:nvPr/>
      </p:nvGrpSpPr>
      <p:grpSpPr>
        <a:xfrm>
          <a:off x="0" y="0"/>
          <a:ext cx="0" cy="0"/>
          <a:chOff x="0" y="0"/>
          <a:chExt cx="0" cy="0"/>
        </a:xfrm>
      </p:grpSpPr>
      <p:sp>
        <p:nvSpPr>
          <p:cNvPr id="269" name="Google Shape;269;p52"/>
          <p:cNvSpPr txBox="1"/>
          <p:nvPr>
            <p:ph type="title"/>
          </p:nvPr>
        </p:nvSpPr>
        <p:spPr>
          <a:xfrm>
            <a:off x="457200" y="205978"/>
            <a:ext cx="8229600" cy="8574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270" name="Google Shape;270;p52"/>
          <p:cNvSpPr txBox="1"/>
          <p:nvPr>
            <p:ph idx="1" type="body"/>
          </p:nvPr>
        </p:nvSpPr>
        <p:spPr>
          <a:xfrm>
            <a:off x="457200" y="1200150"/>
            <a:ext cx="8229600" cy="3394500"/>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71" name="Google Shape;271;p52"/>
          <p:cNvSpPr txBox="1"/>
          <p:nvPr>
            <p:ph idx="10" type="dt"/>
          </p:nvPr>
        </p:nvSpPr>
        <p:spPr>
          <a:xfrm>
            <a:off x="457200" y="4767263"/>
            <a:ext cx="2133600" cy="2739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72" name="Google Shape;272;p52"/>
          <p:cNvSpPr txBox="1"/>
          <p:nvPr>
            <p:ph idx="11" type="ftr"/>
          </p:nvPr>
        </p:nvSpPr>
        <p:spPr>
          <a:xfrm>
            <a:off x="3124200" y="4767263"/>
            <a:ext cx="2895600" cy="2739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73" name="Google Shape;273;p52"/>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74" name="Shape 274"/>
        <p:cNvGrpSpPr/>
        <p:nvPr/>
      </p:nvGrpSpPr>
      <p:grpSpPr>
        <a:xfrm>
          <a:off x="0" y="0"/>
          <a:ext cx="0" cy="0"/>
          <a:chOff x="0" y="0"/>
          <a:chExt cx="0" cy="0"/>
        </a:xfrm>
      </p:grpSpPr>
      <p:sp>
        <p:nvSpPr>
          <p:cNvPr id="275" name="Google Shape;275;p53"/>
          <p:cNvSpPr txBox="1"/>
          <p:nvPr>
            <p:ph type="title"/>
          </p:nvPr>
        </p:nvSpPr>
        <p:spPr>
          <a:xfrm>
            <a:off x="722313" y="3305175"/>
            <a:ext cx="7772400" cy="10215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Clr>
                <a:schemeClr val="dk1"/>
              </a:buClr>
              <a:buSzPts val="1400"/>
              <a:buFont typeface="Calibri"/>
              <a:buNone/>
              <a:defRPr b="1" i="0" sz="4000" u="none" cap="none" strike="noStrike">
                <a:solidFill>
                  <a:schemeClr val="dk1"/>
                </a:solidFill>
                <a:latin typeface="Calibri"/>
                <a:ea typeface="Calibri"/>
                <a:cs typeface="Calibri"/>
                <a:sym typeface="Calibri"/>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276" name="Google Shape;276;p53"/>
          <p:cNvSpPr txBox="1"/>
          <p:nvPr>
            <p:ph idx="1" type="body"/>
          </p:nvPr>
        </p:nvSpPr>
        <p:spPr>
          <a:xfrm>
            <a:off x="722313" y="2180035"/>
            <a:ext cx="7772400" cy="1125300"/>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00"/>
              </a:spcBef>
              <a:spcAft>
                <a:spcPts val="0"/>
              </a:spcAft>
              <a:buClr>
                <a:srgbClr val="888888"/>
              </a:buClr>
              <a:buSzPts val="3200"/>
              <a:buFont typeface="Arial"/>
              <a:buNone/>
              <a:defRPr b="0" i="0" sz="2000" u="none" cap="none" strike="noStrike">
                <a:solidFill>
                  <a:srgbClr val="888888"/>
                </a:solidFill>
                <a:latin typeface="Calibri"/>
                <a:ea typeface="Calibri"/>
                <a:cs typeface="Calibri"/>
                <a:sym typeface="Calibri"/>
              </a:defRPr>
            </a:lvl1pPr>
            <a:lvl2pPr indent="-228600" lvl="1" marL="914400" marR="0" rtl="0" algn="l">
              <a:spcBef>
                <a:spcPts val="360"/>
              </a:spcBef>
              <a:spcAft>
                <a:spcPts val="0"/>
              </a:spcAft>
              <a:buClr>
                <a:srgbClr val="888888"/>
              </a:buClr>
              <a:buSzPts val="2800"/>
              <a:buFont typeface="Arial"/>
              <a:buNone/>
              <a:defRPr b="0" i="0" sz="1800" u="none" cap="none" strike="noStrike">
                <a:solidFill>
                  <a:srgbClr val="888888"/>
                </a:solidFill>
                <a:latin typeface="Calibri"/>
                <a:ea typeface="Calibri"/>
                <a:cs typeface="Calibri"/>
                <a:sym typeface="Calibri"/>
              </a:defRPr>
            </a:lvl2pPr>
            <a:lvl3pPr indent="-228600" lvl="2" marL="1371600" marR="0" rtl="0" algn="l">
              <a:spcBef>
                <a:spcPts val="320"/>
              </a:spcBef>
              <a:spcAft>
                <a:spcPts val="0"/>
              </a:spcAft>
              <a:buClr>
                <a:srgbClr val="888888"/>
              </a:buClr>
              <a:buSzPts val="2400"/>
              <a:buFont typeface="Arial"/>
              <a:buNone/>
              <a:defRPr b="0" i="0" sz="1600" u="none" cap="none" strike="noStrike">
                <a:solidFill>
                  <a:srgbClr val="888888"/>
                </a:solidFill>
                <a:latin typeface="Calibri"/>
                <a:ea typeface="Calibri"/>
                <a:cs typeface="Calibri"/>
                <a:sym typeface="Calibri"/>
              </a:defRPr>
            </a:lvl3pPr>
            <a:lvl4pPr indent="-228600" lvl="3" marL="18288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4pPr>
            <a:lvl5pPr indent="-228600" lvl="4" marL="22860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5pPr>
            <a:lvl6pPr indent="-228600" lvl="5" marL="27432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6pPr>
            <a:lvl7pPr indent="-228600" lvl="6" marL="32004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7pPr>
            <a:lvl8pPr indent="-228600" lvl="7" marL="36576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8pPr>
            <a:lvl9pPr indent="-228600" lvl="8" marL="41148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9pPr>
          </a:lstStyle>
          <a:p/>
        </p:txBody>
      </p:sp>
      <p:sp>
        <p:nvSpPr>
          <p:cNvPr id="277" name="Google Shape;277;p53"/>
          <p:cNvSpPr txBox="1"/>
          <p:nvPr>
            <p:ph idx="10" type="dt"/>
          </p:nvPr>
        </p:nvSpPr>
        <p:spPr>
          <a:xfrm>
            <a:off x="457200" y="4767263"/>
            <a:ext cx="2133600" cy="2739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78" name="Google Shape;278;p53"/>
          <p:cNvSpPr txBox="1"/>
          <p:nvPr>
            <p:ph idx="11" type="ftr"/>
          </p:nvPr>
        </p:nvSpPr>
        <p:spPr>
          <a:xfrm>
            <a:off x="3124200" y="4767263"/>
            <a:ext cx="2895600" cy="2739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79" name="Google Shape;279;p53"/>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280" name="Shape 280"/>
        <p:cNvGrpSpPr/>
        <p:nvPr/>
      </p:nvGrpSpPr>
      <p:grpSpPr>
        <a:xfrm>
          <a:off x="0" y="0"/>
          <a:ext cx="0" cy="0"/>
          <a:chOff x="0" y="0"/>
          <a:chExt cx="0" cy="0"/>
        </a:xfrm>
      </p:grpSpPr>
      <p:sp>
        <p:nvSpPr>
          <p:cNvPr id="281" name="Google Shape;281;p54"/>
          <p:cNvSpPr txBox="1"/>
          <p:nvPr>
            <p:ph type="title"/>
          </p:nvPr>
        </p:nvSpPr>
        <p:spPr>
          <a:xfrm>
            <a:off x="457200" y="205978"/>
            <a:ext cx="8229600" cy="8574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282" name="Google Shape;282;p54"/>
          <p:cNvSpPr txBox="1"/>
          <p:nvPr>
            <p:ph idx="1" type="body"/>
          </p:nvPr>
        </p:nvSpPr>
        <p:spPr>
          <a:xfrm>
            <a:off x="457200" y="1200150"/>
            <a:ext cx="4038600" cy="33945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83" name="Google Shape;283;p54"/>
          <p:cNvSpPr txBox="1"/>
          <p:nvPr>
            <p:ph idx="2" type="body"/>
          </p:nvPr>
        </p:nvSpPr>
        <p:spPr>
          <a:xfrm>
            <a:off x="4648200" y="1200150"/>
            <a:ext cx="4038600" cy="33945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84" name="Google Shape;284;p54"/>
          <p:cNvSpPr txBox="1"/>
          <p:nvPr>
            <p:ph idx="10" type="dt"/>
          </p:nvPr>
        </p:nvSpPr>
        <p:spPr>
          <a:xfrm>
            <a:off x="457200" y="4767263"/>
            <a:ext cx="2133600" cy="2739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85" name="Google Shape;285;p54"/>
          <p:cNvSpPr txBox="1"/>
          <p:nvPr>
            <p:ph idx="11" type="ftr"/>
          </p:nvPr>
        </p:nvSpPr>
        <p:spPr>
          <a:xfrm>
            <a:off x="3124200" y="4767263"/>
            <a:ext cx="2895600" cy="2739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86" name="Google Shape;286;p54"/>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287" name="Shape 287"/>
        <p:cNvGrpSpPr/>
        <p:nvPr/>
      </p:nvGrpSpPr>
      <p:grpSpPr>
        <a:xfrm>
          <a:off x="0" y="0"/>
          <a:ext cx="0" cy="0"/>
          <a:chOff x="0" y="0"/>
          <a:chExt cx="0" cy="0"/>
        </a:xfrm>
      </p:grpSpPr>
      <p:sp>
        <p:nvSpPr>
          <p:cNvPr id="288" name="Google Shape;288;p55"/>
          <p:cNvSpPr txBox="1"/>
          <p:nvPr>
            <p:ph type="title"/>
          </p:nvPr>
        </p:nvSpPr>
        <p:spPr>
          <a:xfrm>
            <a:off x="457200" y="205978"/>
            <a:ext cx="8229600" cy="8574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289" name="Google Shape;289;p55"/>
          <p:cNvSpPr txBox="1"/>
          <p:nvPr>
            <p:ph idx="1" type="body"/>
          </p:nvPr>
        </p:nvSpPr>
        <p:spPr>
          <a:xfrm>
            <a:off x="457200" y="1151335"/>
            <a:ext cx="4040100" cy="480000"/>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chemeClr val="dk1"/>
              </a:buClr>
              <a:buSzPts val="32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8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24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9pPr>
          </a:lstStyle>
          <a:p/>
        </p:txBody>
      </p:sp>
      <p:sp>
        <p:nvSpPr>
          <p:cNvPr id="290" name="Google Shape;290;p55"/>
          <p:cNvSpPr txBox="1"/>
          <p:nvPr>
            <p:ph idx="2" type="body"/>
          </p:nvPr>
        </p:nvSpPr>
        <p:spPr>
          <a:xfrm>
            <a:off x="457200" y="1631156"/>
            <a:ext cx="4040100" cy="2963400"/>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291" name="Google Shape;291;p55"/>
          <p:cNvSpPr txBox="1"/>
          <p:nvPr>
            <p:ph idx="3" type="body"/>
          </p:nvPr>
        </p:nvSpPr>
        <p:spPr>
          <a:xfrm>
            <a:off x="4645025" y="1151335"/>
            <a:ext cx="4041900" cy="480000"/>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chemeClr val="dk1"/>
              </a:buClr>
              <a:buSzPts val="32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8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24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9pPr>
          </a:lstStyle>
          <a:p/>
        </p:txBody>
      </p:sp>
      <p:sp>
        <p:nvSpPr>
          <p:cNvPr id="292" name="Google Shape;292;p55"/>
          <p:cNvSpPr txBox="1"/>
          <p:nvPr>
            <p:ph idx="4" type="body"/>
          </p:nvPr>
        </p:nvSpPr>
        <p:spPr>
          <a:xfrm>
            <a:off x="4645025" y="1631156"/>
            <a:ext cx="4041900" cy="2963400"/>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293" name="Google Shape;293;p55"/>
          <p:cNvSpPr txBox="1"/>
          <p:nvPr>
            <p:ph idx="10" type="dt"/>
          </p:nvPr>
        </p:nvSpPr>
        <p:spPr>
          <a:xfrm>
            <a:off x="457200" y="4767263"/>
            <a:ext cx="2133600" cy="2739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94" name="Google Shape;294;p55"/>
          <p:cNvSpPr txBox="1"/>
          <p:nvPr>
            <p:ph idx="11" type="ftr"/>
          </p:nvPr>
        </p:nvSpPr>
        <p:spPr>
          <a:xfrm>
            <a:off x="3124200" y="4767263"/>
            <a:ext cx="2895600" cy="2739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95" name="Google Shape;295;p55"/>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96" name="Shape 296"/>
        <p:cNvGrpSpPr/>
        <p:nvPr/>
      </p:nvGrpSpPr>
      <p:grpSpPr>
        <a:xfrm>
          <a:off x="0" y="0"/>
          <a:ext cx="0" cy="0"/>
          <a:chOff x="0" y="0"/>
          <a:chExt cx="0" cy="0"/>
        </a:xfrm>
      </p:grpSpPr>
      <p:sp>
        <p:nvSpPr>
          <p:cNvPr id="297" name="Google Shape;297;p56"/>
          <p:cNvSpPr txBox="1"/>
          <p:nvPr>
            <p:ph type="title"/>
          </p:nvPr>
        </p:nvSpPr>
        <p:spPr>
          <a:xfrm>
            <a:off x="457200" y="205978"/>
            <a:ext cx="8229600" cy="8574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298" name="Google Shape;298;p56"/>
          <p:cNvSpPr txBox="1"/>
          <p:nvPr>
            <p:ph idx="10" type="dt"/>
          </p:nvPr>
        </p:nvSpPr>
        <p:spPr>
          <a:xfrm>
            <a:off x="457200" y="4767263"/>
            <a:ext cx="2133600" cy="2739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99" name="Google Shape;299;p56"/>
          <p:cNvSpPr txBox="1"/>
          <p:nvPr>
            <p:ph idx="11" type="ftr"/>
          </p:nvPr>
        </p:nvSpPr>
        <p:spPr>
          <a:xfrm>
            <a:off x="3124200" y="4767263"/>
            <a:ext cx="2895600" cy="2739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00" name="Google Shape;300;p56"/>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301" name="Shape 301"/>
        <p:cNvGrpSpPr/>
        <p:nvPr/>
      </p:nvGrpSpPr>
      <p:grpSpPr>
        <a:xfrm>
          <a:off x="0" y="0"/>
          <a:ext cx="0" cy="0"/>
          <a:chOff x="0" y="0"/>
          <a:chExt cx="0" cy="0"/>
        </a:xfrm>
      </p:grpSpPr>
      <p:sp>
        <p:nvSpPr>
          <p:cNvPr id="302" name="Google Shape;302;p57"/>
          <p:cNvSpPr txBox="1"/>
          <p:nvPr>
            <p:ph idx="10" type="dt"/>
          </p:nvPr>
        </p:nvSpPr>
        <p:spPr>
          <a:xfrm>
            <a:off x="457200" y="4767263"/>
            <a:ext cx="2133600" cy="2739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03" name="Google Shape;303;p57"/>
          <p:cNvSpPr txBox="1"/>
          <p:nvPr>
            <p:ph idx="11" type="ftr"/>
          </p:nvPr>
        </p:nvSpPr>
        <p:spPr>
          <a:xfrm>
            <a:off x="3124200" y="4767263"/>
            <a:ext cx="2895600" cy="2739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04" name="Google Shape;304;p57"/>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305" name="Shape 305"/>
        <p:cNvGrpSpPr/>
        <p:nvPr/>
      </p:nvGrpSpPr>
      <p:grpSpPr>
        <a:xfrm>
          <a:off x="0" y="0"/>
          <a:ext cx="0" cy="0"/>
          <a:chOff x="0" y="0"/>
          <a:chExt cx="0" cy="0"/>
        </a:xfrm>
      </p:grpSpPr>
      <p:sp>
        <p:nvSpPr>
          <p:cNvPr id="306" name="Google Shape;306;p58"/>
          <p:cNvSpPr txBox="1"/>
          <p:nvPr>
            <p:ph type="title"/>
          </p:nvPr>
        </p:nvSpPr>
        <p:spPr>
          <a:xfrm>
            <a:off x="457200" y="204788"/>
            <a:ext cx="3008400" cy="87150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Clr>
                <a:schemeClr val="dk1"/>
              </a:buClr>
              <a:buSzPts val="1400"/>
              <a:buFont typeface="Calibri"/>
              <a:buNone/>
              <a:defRPr b="1" i="0" sz="2000" u="none" cap="none" strike="noStrike">
                <a:solidFill>
                  <a:schemeClr val="dk1"/>
                </a:solidFill>
                <a:latin typeface="Calibri"/>
                <a:ea typeface="Calibri"/>
                <a:cs typeface="Calibri"/>
                <a:sym typeface="Calibri"/>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307" name="Google Shape;307;p58"/>
          <p:cNvSpPr txBox="1"/>
          <p:nvPr>
            <p:ph idx="1" type="body"/>
          </p:nvPr>
        </p:nvSpPr>
        <p:spPr>
          <a:xfrm>
            <a:off x="3575050" y="204788"/>
            <a:ext cx="5111700" cy="4389600"/>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308" name="Google Shape;308;p58"/>
          <p:cNvSpPr txBox="1"/>
          <p:nvPr>
            <p:ph idx="2" type="body"/>
          </p:nvPr>
        </p:nvSpPr>
        <p:spPr>
          <a:xfrm>
            <a:off x="457200" y="1076325"/>
            <a:ext cx="3008400" cy="3518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32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28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24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9pPr>
          </a:lstStyle>
          <a:p/>
        </p:txBody>
      </p:sp>
      <p:sp>
        <p:nvSpPr>
          <p:cNvPr id="309" name="Google Shape;309;p58"/>
          <p:cNvSpPr txBox="1"/>
          <p:nvPr>
            <p:ph idx="10" type="dt"/>
          </p:nvPr>
        </p:nvSpPr>
        <p:spPr>
          <a:xfrm>
            <a:off x="457200" y="4767263"/>
            <a:ext cx="2133600" cy="2739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10" name="Google Shape;310;p58"/>
          <p:cNvSpPr txBox="1"/>
          <p:nvPr>
            <p:ph idx="11" type="ftr"/>
          </p:nvPr>
        </p:nvSpPr>
        <p:spPr>
          <a:xfrm>
            <a:off x="3124200" y="4767263"/>
            <a:ext cx="2895600" cy="2739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11" name="Google Shape;311;p58"/>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312" name="Shape 312"/>
        <p:cNvGrpSpPr/>
        <p:nvPr/>
      </p:nvGrpSpPr>
      <p:grpSpPr>
        <a:xfrm>
          <a:off x="0" y="0"/>
          <a:ext cx="0" cy="0"/>
          <a:chOff x="0" y="0"/>
          <a:chExt cx="0" cy="0"/>
        </a:xfrm>
      </p:grpSpPr>
      <p:sp>
        <p:nvSpPr>
          <p:cNvPr id="313" name="Google Shape;313;p59"/>
          <p:cNvSpPr txBox="1"/>
          <p:nvPr>
            <p:ph type="title"/>
          </p:nvPr>
        </p:nvSpPr>
        <p:spPr>
          <a:xfrm>
            <a:off x="1792288" y="3600450"/>
            <a:ext cx="5486400" cy="42510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Clr>
                <a:schemeClr val="dk1"/>
              </a:buClr>
              <a:buSzPts val="1400"/>
              <a:buFont typeface="Calibri"/>
              <a:buNone/>
              <a:defRPr b="1" i="0" sz="2000" u="none" cap="none" strike="noStrike">
                <a:solidFill>
                  <a:schemeClr val="dk1"/>
                </a:solidFill>
                <a:latin typeface="Calibri"/>
                <a:ea typeface="Calibri"/>
                <a:cs typeface="Calibri"/>
                <a:sym typeface="Calibri"/>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314" name="Google Shape;314;p59"/>
          <p:cNvSpPr/>
          <p:nvPr>
            <p:ph idx="2" type="pic"/>
          </p:nvPr>
        </p:nvSpPr>
        <p:spPr>
          <a:xfrm>
            <a:off x="1792288" y="459581"/>
            <a:ext cx="5486400" cy="3086100"/>
          </a:xfrm>
          <a:prstGeom prst="rect">
            <a:avLst/>
          </a:prstGeom>
          <a:noFill/>
          <a:ln>
            <a:noFill/>
          </a:ln>
        </p:spPr>
        <p:txBody>
          <a:bodyPr anchorCtr="0" anchor="t" bIns="91425" lIns="91425" spcFirstLastPara="1" rIns="91425" wrap="square" tIns="91425">
            <a:noAutofit/>
          </a:bodyPr>
          <a:lstStyle>
            <a:lvl1pPr indent="0" lvl="0" marL="0" marR="0" rtl="0" algn="l">
              <a:spcBef>
                <a:spcPts val="640"/>
              </a:spcBef>
              <a:spcAft>
                <a:spcPts val="0"/>
              </a:spcAft>
              <a:buClr>
                <a:schemeClr val="dk1"/>
              </a:buClr>
              <a:buSzPts val="1400"/>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spcAft>
                <a:spcPts val="0"/>
              </a:spcAft>
              <a:buClr>
                <a:schemeClr val="dk1"/>
              </a:buClr>
              <a:buSzPts val="1400"/>
              <a:buFont typeface="Arial"/>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spcAft>
                <a:spcPts val="0"/>
              </a:spcAft>
              <a:buClr>
                <a:schemeClr val="dk1"/>
              </a:buClr>
              <a:buSzPts val="1400"/>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9pPr>
          </a:lstStyle>
          <a:p/>
        </p:txBody>
      </p:sp>
      <p:sp>
        <p:nvSpPr>
          <p:cNvPr id="315" name="Google Shape;315;p59"/>
          <p:cNvSpPr txBox="1"/>
          <p:nvPr>
            <p:ph idx="1" type="body"/>
          </p:nvPr>
        </p:nvSpPr>
        <p:spPr>
          <a:xfrm>
            <a:off x="1792288" y="4025503"/>
            <a:ext cx="5486400" cy="6036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32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28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24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9pPr>
          </a:lstStyle>
          <a:p/>
        </p:txBody>
      </p:sp>
      <p:sp>
        <p:nvSpPr>
          <p:cNvPr id="316" name="Google Shape;316;p59"/>
          <p:cNvSpPr txBox="1"/>
          <p:nvPr>
            <p:ph idx="10" type="dt"/>
          </p:nvPr>
        </p:nvSpPr>
        <p:spPr>
          <a:xfrm>
            <a:off x="457200" y="4767263"/>
            <a:ext cx="2133600" cy="2739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17" name="Google Shape;317;p59"/>
          <p:cNvSpPr txBox="1"/>
          <p:nvPr>
            <p:ph idx="11" type="ftr"/>
          </p:nvPr>
        </p:nvSpPr>
        <p:spPr>
          <a:xfrm>
            <a:off x="3124200" y="4767263"/>
            <a:ext cx="2895600" cy="2739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18" name="Google Shape;318;p59"/>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319" name="Shape 319"/>
        <p:cNvGrpSpPr/>
        <p:nvPr/>
      </p:nvGrpSpPr>
      <p:grpSpPr>
        <a:xfrm>
          <a:off x="0" y="0"/>
          <a:ext cx="0" cy="0"/>
          <a:chOff x="0" y="0"/>
          <a:chExt cx="0" cy="0"/>
        </a:xfrm>
      </p:grpSpPr>
      <p:sp>
        <p:nvSpPr>
          <p:cNvPr id="320" name="Google Shape;320;p60"/>
          <p:cNvSpPr txBox="1"/>
          <p:nvPr>
            <p:ph type="title"/>
          </p:nvPr>
        </p:nvSpPr>
        <p:spPr>
          <a:xfrm>
            <a:off x="457200" y="205978"/>
            <a:ext cx="8229600" cy="8574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321" name="Google Shape;321;p60"/>
          <p:cNvSpPr txBox="1"/>
          <p:nvPr>
            <p:ph idx="1" type="body"/>
          </p:nvPr>
        </p:nvSpPr>
        <p:spPr>
          <a:xfrm rot="5400000">
            <a:off x="2874750" y="-1217400"/>
            <a:ext cx="3394500" cy="8229600"/>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322" name="Google Shape;322;p60"/>
          <p:cNvSpPr txBox="1"/>
          <p:nvPr>
            <p:ph idx="10" type="dt"/>
          </p:nvPr>
        </p:nvSpPr>
        <p:spPr>
          <a:xfrm>
            <a:off x="457200" y="4767263"/>
            <a:ext cx="2133600" cy="2739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23" name="Google Shape;323;p60"/>
          <p:cNvSpPr txBox="1"/>
          <p:nvPr>
            <p:ph idx="11" type="ftr"/>
          </p:nvPr>
        </p:nvSpPr>
        <p:spPr>
          <a:xfrm>
            <a:off x="3124200" y="4767263"/>
            <a:ext cx="2895600" cy="2739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24" name="Google Shape;324;p60"/>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325" name="Shape 325"/>
        <p:cNvGrpSpPr/>
        <p:nvPr/>
      </p:nvGrpSpPr>
      <p:grpSpPr>
        <a:xfrm>
          <a:off x="0" y="0"/>
          <a:ext cx="0" cy="0"/>
          <a:chOff x="0" y="0"/>
          <a:chExt cx="0" cy="0"/>
        </a:xfrm>
      </p:grpSpPr>
      <p:sp>
        <p:nvSpPr>
          <p:cNvPr id="326" name="Google Shape;326;p61"/>
          <p:cNvSpPr txBox="1"/>
          <p:nvPr>
            <p:ph type="title"/>
          </p:nvPr>
        </p:nvSpPr>
        <p:spPr>
          <a:xfrm rot="5400000">
            <a:off x="5463750" y="1371628"/>
            <a:ext cx="4388700" cy="20574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327" name="Google Shape;327;p61"/>
          <p:cNvSpPr txBox="1"/>
          <p:nvPr>
            <p:ph idx="1" type="body"/>
          </p:nvPr>
        </p:nvSpPr>
        <p:spPr>
          <a:xfrm rot="5400000">
            <a:off x="1272750" y="-609572"/>
            <a:ext cx="4388700" cy="6019800"/>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328" name="Google Shape;328;p61"/>
          <p:cNvSpPr txBox="1"/>
          <p:nvPr>
            <p:ph idx="10" type="dt"/>
          </p:nvPr>
        </p:nvSpPr>
        <p:spPr>
          <a:xfrm>
            <a:off x="457200" y="4767263"/>
            <a:ext cx="2133600" cy="2739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29" name="Google Shape;329;p61"/>
          <p:cNvSpPr txBox="1"/>
          <p:nvPr>
            <p:ph idx="11" type="ftr"/>
          </p:nvPr>
        </p:nvSpPr>
        <p:spPr>
          <a:xfrm>
            <a:off x="3124200" y="4767263"/>
            <a:ext cx="2895600" cy="2739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30" name="Google Shape;330;p61"/>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331" name="Shape 331"/>
        <p:cNvGrpSpPr/>
        <p:nvPr/>
      </p:nvGrpSpPr>
      <p:grpSpPr>
        <a:xfrm>
          <a:off x="0" y="0"/>
          <a:ext cx="0" cy="0"/>
          <a:chOff x="0" y="0"/>
          <a:chExt cx="0" cy="0"/>
        </a:xfrm>
      </p:grpSpPr>
      <p:sp>
        <p:nvSpPr>
          <p:cNvPr id="332" name="Google Shape;332;p62"/>
          <p:cNvSpPr txBox="1"/>
          <p:nvPr>
            <p:ph type="title"/>
          </p:nvPr>
        </p:nvSpPr>
        <p:spPr>
          <a:xfrm>
            <a:off x="311700" y="445025"/>
            <a:ext cx="8520600" cy="572700"/>
          </a:xfrm>
          <a:prstGeom prst="rect">
            <a:avLst/>
          </a:prstGeom>
        </p:spPr>
        <p:txBody>
          <a:bodyPr anchorCtr="0" anchor="ctr" bIns="91425" lIns="91425" spcFirstLastPara="1" rIns="91425" wrap="square" tIns="91425">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333" name="Google Shape;333;p6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431800" lvl="0" marL="457200" rtl="0">
              <a:spcBef>
                <a:spcPts val="640"/>
              </a:spcBef>
              <a:spcAft>
                <a:spcPts val="0"/>
              </a:spcAft>
              <a:buSzPts val="3200"/>
              <a:buChar char="•"/>
              <a:defRPr/>
            </a:lvl1pPr>
            <a:lvl2pPr indent="-406400" lvl="1" marL="914400" rtl="0">
              <a:spcBef>
                <a:spcPts val="560"/>
              </a:spcBef>
              <a:spcAft>
                <a:spcPts val="0"/>
              </a:spcAft>
              <a:buSzPts val="2800"/>
              <a:buChar char="–"/>
              <a:defRPr/>
            </a:lvl2pPr>
            <a:lvl3pPr indent="-381000" lvl="2" marL="1371600" rtl="0">
              <a:spcBef>
                <a:spcPts val="480"/>
              </a:spcBef>
              <a:spcAft>
                <a:spcPts val="0"/>
              </a:spcAft>
              <a:buSzPts val="2400"/>
              <a:buChar char="•"/>
              <a:defRPr/>
            </a:lvl3pPr>
            <a:lvl4pPr indent="-355600" lvl="3" marL="1828800" rtl="0">
              <a:spcBef>
                <a:spcPts val="400"/>
              </a:spcBef>
              <a:spcAft>
                <a:spcPts val="0"/>
              </a:spcAft>
              <a:buSzPts val="2000"/>
              <a:buChar char="–"/>
              <a:defRPr/>
            </a:lvl4pPr>
            <a:lvl5pPr indent="-355600" lvl="4" marL="2286000" rtl="0">
              <a:spcBef>
                <a:spcPts val="400"/>
              </a:spcBef>
              <a:spcAft>
                <a:spcPts val="0"/>
              </a:spcAft>
              <a:buSzPts val="2000"/>
              <a:buChar char="»"/>
              <a:defRPr/>
            </a:lvl5pPr>
            <a:lvl6pPr indent="-355600" lvl="5" marL="2743200" rtl="0">
              <a:spcBef>
                <a:spcPts val="400"/>
              </a:spcBef>
              <a:spcAft>
                <a:spcPts val="0"/>
              </a:spcAft>
              <a:buSzPts val="2000"/>
              <a:buChar char="•"/>
              <a:defRPr/>
            </a:lvl6pPr>
            <a:lvl7pPr indent="-355600" lvl="6" marL="3200400" rtl="0">
              <a:spcBef>
                <a:spcPts val="400"/>
              </a:spcBef>
              <a:spcAft>
                <a:spcPts val="0"/>
              </a:spcAft>
              <a:buSzPts val="2000"/>
              <a:buChar char="•"/>
              <a:defRPr/>
            </a:lvl7pPr>
            <a:lvl8pPr indent="-355600" lvl="7" marL="3657600" rtl="0">
              <a:spcBef>
                <a:spcPts val="400"/>
              </a:spcBef>
              <a:spcAft>
                <a:spcPts val="0"/>
              </a:spcAft>
              <a:buSzPts val="2000"/>
              <a:buChar char="•"/>
              <a:defRPr/>
            </a:lvl8pPr>
            <a:lvl9pPr indent="-355600" lvl="8" marL="4114800" rtl="0">
              <a:spcBef>
                <a:spcPts val="400"/>
              </a:spcBef>
              <a:spcAft>
                <a:spcPts val="0"/>
              </a:spcAft>
              <a:buSzPts val="2000"/>
              <a:buChar char="•"/>
              <a:defRPr/>
            </a:lvl9pPr>
          </a:lstStyle>
          <a:p/>
        </p:txBody>
      </p:sp>
      <p:sp>
        <p:nvSpPr>
          <p:cNvPr id="334" name="Google Shape;334;p62"/>
          <p:cNvSpPr txBox="1"/>
          <p:nvPr>
            <p:ph idx="12" type="sldNum"/>
          </p:nvPr>
        </p:nvSpPr>
        <p:spPr>
          <a:xfrm>
            <a:off x="8472458" y="4663217"/>
            <a:ext cx="548400" cy="393600"/>
          </a:xfrm>
          <a:prstGeom prst="rect">
            <a:avLst/>
          </a:prstGeom>
        </p:spPr>
        <p:txBody>
          <a:bodyPr anchorCtr="0" anchor="ctr" bIns="45700" lIns="91425" spcFirstLastPara="1" rIns="91425" wrap="square" tIns="457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6.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0" Type="http://schemas.openxmlformats.org/officeDocument/2006/relationships/slideLayout" Target="../slideLayouts/slideLayout32.xml"/><Relationship Id="rId13" Type="http://schemas.openxmlformats.org/officeDocument/2006/relationships/theme" Target="../theme/theme4.xml"/><Relationship Id="rId12" Type="http://schemas.openxmlformats.org/officeDocument/2006/relationships/slideLayout" Target="../slideLayouts/slideLayout34.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9" Type="http://schemas.openxmlformats.org/officeDocument/2006/relationships/slideLayout" Target="../slideLayouts/slideLayout31.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5.xml"/><Relationship Id="rId10" Type="http://schemas.openxmlformats.org/officeDocument/2006/relationships/slideLayout" Target="../slideLayouts/slideLayout44.xml"/><Relationship Id="rId12" Type="http://schemas.openxmlformats.org/officeDocument/2006/relationships/theme" Target="../theme/theme2.xml"/><Relationship Id="rId1" Type="http://schemas.openxmlformats.org/officeDocument/2006/relationships/slideLayout" Target="../slideLayouts/slideLayout35.xml"/><Relationship Id="rId2" Type="http://schemas.openxmlformats.org/officeDocument/2006/relationships/slideLayout" Target="../slideLayouts/slideLayout36.xml"/><Relationship Id="rId3" Type="http://schemas.openxmlformats.org/officeDocument/2006/relationships/slideLayout" Target="../slideLayouts/slideLayout37.xml"/><Relationship Id="rId4" Type="http://schemas.openxmlformats.org/officeDocument/2006/relationships/slideLayout" Target="../slideLayouts/slideLayout38.xml"/><Relationship Id="rId9" Type="http://schemas.openxmlformats.org/officeDocument/2006/relationships/slideLayout" Target="../slideLayouts/slideLayout43.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6.xml"/><Relationship Id="rId10" Type="http://schemas.openxmlformats.org/officeDocument/2006/relationships/slideLayout" Target="../slideLayouts/slideLayout55.xml"/><Relationship Id="rId13" Type="http://schemas.openxmlformats.org/officeDocument/2006/relationships/theme" Target="../theme/theme5.xml"/><Relationship Id="rId12" Type="http://schemas.openxmlformats.org/officeDocument/2006/relationships/slideLayout" Target="../slideLayouts/slideLayout57.xml"/><Relationship Id="rId1" Type="http://schemas.openxmlformats.org/officeDocument/2006/relationships/slideLayout" Target="../slideLayouts/slideLayout46.xml"/><Relationship Id="rId2" Type="http://schemas.openxmlformats.org/officeDocument/2006/relationships/slideLayout" Target="../slideLayouts/slideLayout47.xml"/><Relationship Id="rId3" Type="http://schemas.openxmlformats.org/officeDocument/2006/relationships/slideLayout" Target="../slideLayouts/slideLayout48.xml"/><Relationship Id="rId4" Type="http://schemas.openxmlformats.org/officeDocument/2006/relationships/slideLayout" Target="../slideLayouts/slideLayout49.xml"/><Relationship Id="rId9" Type="http://schemas.openxmlformats.org/officeDocument/2006/relationships/slideLayout" Target="../slideLayouts/slideLayout54.xml"/><Relationship Id="rId5" Type="http://schemas.openxmlformats.org/officeDocument/2006/relationships/slideLayout" Target="../slideLayouts/slideLayout50.xml"/><Relationship Id="rId6" Type="http://schemas.openxmlformats.org/officeDocument/2006/relationships/slideLayout" Target="../slideLayouts/slideLayout51.xml"/><Relationship Id="rId7" Type="http://schemas.openxmlformats.org/officeDocument/2006/relationships/slideLayout" Target="../slideLayouts/slideLayout52.xml"/><Relationship Id="rId8"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9" name="Shape 59"/>
        <p:cNvGrpSpPr/>
        <p:nvPr/>
      </p:nvGrpSpPr>
      <p:grpSpPr>
        <a:xfrm>
          <a:off x="0" y="0"/>
          <a:ext cx="0" cy="0"/>
          <a:chOff x="0" y="0"/>
          <a:chExt cx="0" cy="0"/>
        </a:xfrm>
      </p:grpSpPr>
      <p:sp>
        <p:nvSpPr>
          <p:cNvPr id="60" name="Google Shape;60;p13"/>
          <p:cNvSpPr txBox="1"/>
          <p:nvPr>
            <p:ph type="title"/>
          </p:nvPr>
        </p:nvSpPr>
        <p:spPr>
          <a:xfrm>
            <a:off x="628650" y="273844"/>
            <a:ext cx="7886700" cy="994200"/>
          </a:xfrm>
          <a:prstGeom prst="rect">
            <a:avLst/>
          </a:prstGeom>
          <a:noFill/>
          <a:ln>
            <a:noFill/>
          </a:ln>
        </p:spPr>
        <p:txBody>
          <a:bodyPr anchorCtr="0" anchor="ctr" bIns="68575" lIns="68575" spcFirstLastPara="1" rIns="68575" wrap="square" tIns="68575">
            <a:noAutofit/>
          </a:bodyPr>
          <a:lstStyle>
            <a:lvl1pPr indent="0" lvl="0" marL="0" marR="0" rtl="0" algn="l">
              <a:lnSpc>
                <a:spcPct val="90000"/>
              </a:lnSpc>
              <a:spcBef>
                <a:spcPts val="0"/>
              </a:spcBef>
              <a:spcAft>
                <a:spcPts val="0"/>
              </a:spcAft>
              <a:buClr>
                <a:schemeClr val="dk1"/>
              </a:buClr>
              <a:buSzPts val="1100"/>
              <a:buFont typeface="Calibri"/>
              <a:buNone/>
              <a:defRPr b="0" i="0" sz="33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61" name="Google Shape;61;p13"/>
          <p:cNvSpPr txBox="1"/>
          <p:nvPr>
            <p:ph idx="1" type="body"/>
          </p:nvPr>
        </p:nvSpPr>
        <p:spPr>
          <a:xfrm>
            <a:off x="628650" y="1369219"/>
            <a:ext cx="7886700" cy="3263400"/>
          </a:xfrm>
          <a:prstGeom prst="rect">
            <a:avLst/>
          </a:prstGeom>
          <a:noFill/>
          <a:ln>
            <a:noFill/>
          </a:ln>
        </p:spPr>
        <p:txBody>
          <a:bodyPr anchorCtr="0" anchor="t" bIns="68575" lIns="68575" spcFirstLastPara="1" rIns="68575" wrap="square" tIns="68575">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62" name="Google Shape;62;p13"/>
          <p:cNvSpPr txBox="1"/>
          <p:nvPr>
            <p:ph idx="10" type="dt"/>
          </p:nvPr>
        </p:nvSpPr>
        <p:spPr>
          <a:xfrm>
            <a:off x="628650" y="4767263"/>
            <a:ext cx="2057400" cy="273900"/>
          </a:xfrm>
          <a:prstGeom prst="rect">
            <a:avLst/>
          </a:prstGeom>
          <a:noFill/>
          <a:ln>
            <a:noFill/>
          </a:ln>
        </p:spPr>
        <p:txBody>
          <a:bodyPr anchorCtr="0" anchor="ctr" bIns="68575" lIns="68575" spcFirstLastPara="1" rIns="68575" wrap="square" tIns="68575">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63" name="Google Shape;63;p13"/>
          <p:cNvSpPr txBox="1"/>
          <p:nvPr>
            <p:ph idx="11" type="ftr"/>
          </p:nvPr>
        </p:nvSpPr>
        <p:spPr>
          <a:xfrm>
            <a:off x="3028950" y="4767263"/>
            <a:ext cx="3086100" cy="273900"/>
          </a:xfrm>
          <a:prstGeom prst="rect">
            <a:avLst/>
          </a:prstGeom>
          <a:noFill/>
          <a:ln>
            <a:noFill/>
          </a:ln>
        </p:spPr>
        <p:txBody>
          <a:bodyPr anchorCtr="0" anchor="ctr" bIns="68575" lIns="68575" spcFirstLastPara="1" rIns="68575" wrap="square" tIns="68575">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42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858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287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71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14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574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003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432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64" name="Google Shape;64;p1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134" name="Shape 134"/>
        <p:cNvGrpSpPr/>
        <p:nvPr/>
      </p:nvGrpSpPr>
      <p:grpSpPr>
        <a:xfrm>
          <a:off x="0" y="0"/>
          <a:ext cx="0" cy="0"/>
          <a:chOff x="0" y="0"/>
          <a:chExt cx="0" cy="0"/>
        </a:xfrm>
      </p:grpSpPr>
      <p:sp>
        <p:nvSpPr>
          <p:cNvPr id="135" name="Google Shape;135;p25"/>
          <p:cNvSpPr txBox="1"/>
          <p:nvPr>
            <p:ph type="title"/>
          </p:nvPr>
        </p:nvSpPr>
        <p:spPr>
          <a:xfrm>
            <a:off x="311700" y="445025"/>
            <a:ext cx="8520600" cy="572700"/>
          </a:xfrm>
          <a:prstGeom prst="rect">
            <a:avLst/>
          </a:prstGeom>
          <a:noFill/>
          <a:ln>
            <a:noFill/>
          </a:ln>
        </p:spPr>
        <p:txBody>
          <a:bodyPr anchorCtr="0" anchor="t" bIns="93125" lIns="93125" spcFirstLastPara="1" rIns="93125" wrap="square" tIns="93125">
            <a:noAutofit/>
          </a:bodyPr>
          <a:lstStyle>
            <a:lvl1pPr lvl="0" rtl="0">
              <a:spcBef>
                <a:spcPts val="0"/>
              </a:spcBef>
              <a:spcAft>
                <a:spcPts val="0"/>
              </a:spcAft>
              <a:buClr>
                <a:schemeClr val="dk1"/>
              </a:buClr>
              <a:buSzPts val="2900"/>
              <a:buNone/>
              <a:defRPr sz="2900">
                <a:solidFill>
                  <a:schemeClr val="dk1"/>
                </a:solidFill>
              </a:defRPr>
            </a:lvl1pPr>
            <a:lvl2pPr lvl="1" rtl="0">
              <a:spcBef>
                <a:spcPts val="0"/>
              </a:spcBef>
              <a:spcAft>
                <a:spcPts val="0"/>
              </a:spcAft>
              <a:buClr>
                <a:schemeClr val="dk1"/>
              </a:buClr>
              <a:buSzPts val="2900"/>
              <a:buNone/>
              <a:defRPr sz="2900">
                <a:solidFill>
                  <a:schemeClr val="dk1"/>
                </a:solidFill>
              </a:defRPr>
            </a:lvl2pPr>
            <a:lvl3pPr lvl="2" rtl="0">
              <a:spcBef>
                <a:spcPts val="0"/>
              </a:spcBef>
              <a:spcAft>
                <a:spcPts val="0"/>
              </a:spcAft>
              <a:buClr>
                <a:schemeClr val="dk1"/>
              </a:buClr>
              <a:buSzPts val="2900"/>
              <a:buNone/>
              <a:defRPr sz="2900">
                <a:solidFill>
                  <a:schemeClr val="dk1"/>
                </a:solidFill>
              </a:defRPr>
            </a:lvl3pPr>
            <a:lvl4pPr lvl="3" rtl="0">
              <a:spcBef>
                <a:spcPts val="0"/>
              </a:spcBef>
              <a:spcAft>
                <a:spcPts val="0"/>
              </a:spcAft>
              <a:buClr>
                <a:schemeClr val="dk1"/>
              </a:buClr>
              <a:buSzPts val="2900"/>
              <a:buNone/>
              <a:defRPr sz="2900">
                <a:solidFill>
                  <a:schemeClr val="dk1"/>
                </a:solidFill>
              </a:defRPr>
            </a:lvl4pPr>
            <a:lvl5pPr lvl="4" rtl="0">
              <a:spcBef>
                <a:spcPts val="0"/>
              </a:spcBef>
              <a:spcAft>
                <a:spcPts val="0"/>
              </a:spcAft>
              <a:buClr>
                <a:schemeClr val="dk1"/>
              </a:buClr>
              <a:buSzPts val="2900"/>
              <a:buNone/>
              <a:defRPr sz="2900">
                <a:solidFill>
                  <a:schemeClr val="dk1"/>
                </a:solidFill>
              </a:defRPr>
            </a:lvl5pPr>
            <a:lvl6pPr lvl="5" rtl="0">
              <a:spcBef>
                <a:spcPts val="0"/>
              </a:spcBef>
              <a:spcAft>
                <a:spcPts val="0"/>
              </a:spcAft>
              <a:buClr>
                <a:schemeClr val="dk1"/>
              </a:buClr>
              <a:buSzPts val="2900"/>
              <a:buNone/>
              <a:defRPr sz="2900">
                <a:solidFill>
                  <a:schemeClr val="dk1"/>
                </a:solidFill>
              </a:defRPr>
            </a:lvl6pPr>
            <a:lvl7pPr lvl="6" rtl="0">
              <a:spcBef>
                <a:spcPts val="0"/>
              </a:spcBef>
              <a:spcAft>
                <a:spcPts val="0"/>
              </a:spcAft>
              <a:buClr>
                <a:schemeClr val="dk1"/>
              </a:buClr>
              <a:buSzPts val="2900"/>
              <a:buNone/>
              <a:defRPr sz="2900">
                <a:solidFill>
                  <a:schemeClr val="dk1"/>
                </a:solidFill>
              </a:defRPr>
            </a:lvl7pPr>
            <a:lvl8pPr lvl="7" rtl="0">
              <a:spcBef>
                <a:spcPts val="0"/>
              </a:spcBef>
              <a:spcAft>
                <a:spcPts val="0"/>
              </a:spcAft>
              <a:buClr>
                <a:schemeClr val="dk1"/>
              </a:buClr>
              <a:buSzPts val="2900"/>
              <a:buNone/>
              <a:defRPr sz="2900">
                <a:solidFill>
                  <a:schemeClr val="dk1"/>
                </a:solidFill>
              </a:defRPr>
            </a:lvl8pPr>
            <a:lvl9pPr lvl="8" rtl="0">
              <a:spcBef>
                <a:spcPts val="0"/>
              </a:spcBef>
              <a:spcAft>
                <a:spcPts val="0"/>
              </a:spcAft>
              <a:buClr>
                <a:schemeClr val="dk1"/>
              </a:buClr>
              <a:buSzPts val="2900"/>
              <a:buNone/>
              <a:defRPr sz="2900">
                <a:solidFill>
                  <a:schemeClr val="dk1"/>
                </a:solidFill>
              </a:defRPr>
            </a:lvl9pPr>
          </a:lstStyle>
          <a:p/>
        </p:txBody>
      </p:sp>
      <p:sp>
        <p:nvSpPr>
          <p:cNvPr id="136" name="Google Shape;136;p25"/>
          <p:cNvSpPr txBox="1"/>
          <p:nvPr>
            <p:ph idx="1" type="body"/>
          </p:nvPr>
        </p:nvSpPr>
        <p:spPr>
          <a:xfrm>
            <a:off x="311700" y="1152475"/>
            <a:ext cx="8520600" cy="3416400"/>
          </a:xfrm>
          <a:prstGeom prst="rect">
            <a:avLst/>
          </a:prstGeom>
          <a:noFill/>
          <a:ln>
            <a:noFill/>
          </a:ln>
        </p:spPr>
        <p:txBody>
          <a:bodyPr anchorCtr="0" anchor="t" bIns="93125" lIns="93125" spcFirstLastPara="1" rIns="93125" wrap="square" tIns="93125">
            <a:no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1600"/>
              </a:spcBef>
              <a:spcAft>
                <a:spcPts val="0"/>
              </a:spcAft>
              <a:buClr>
                <a:schemeClr val="dk2"/>
              </a:buClr>
              <a:buSzPts val="1400"/>
              <a:buChar char="○"/>
              <a:defRPr sz="1400">
                <a:solidFill>
                  <a:schemeClr val="dk2"/>
                </a:solidFill>
              </a:defRPr>
            </a:lvl2pPr>
            <a:lvl3pPr indent="-317500" lvl="2" marL="1371600" rtl="0">
              <a:lnSpc>
                <a:spcPct val="115000"/>
              </a:lnSpc>
              <a:spcBef>
                <a:spcPts val="1600"/>
              </a:spcBef>
              <a:spcAft>
                <a:spcPts val="0"/>
              </a:spcAft>
              <a:buClr>
                <a:schemeClr val="dk2"/>
              </a:buClr>
              <a:buSzPts val="1400"/>
              <a:buChar char="■"/>
              <a:defRPr sz="1400">
                <a:solidFill>
                  <a:schemeClr val="dk2"/>
                </a:solidFill>
              </a:defRPr>
            </a:lvl3pPr>
            <a:lvl4pPr indent="-317500" lvl="3" marL="1828800" rtl="0">
              <a:lnSpc>
                <a:spcPct val="115000"/>
              </a:lnSpc>
              <a:spcBef>
                <a:spcPts val="1600"/>
              </a:spcBef>
              <a:spcAft>
                <a:spcPts val="0"/>
              </a:spcAft>
              <a:buClr>
                <a:schemeClr val="dk2"/>
              </a:buClr>
              <a:buSzPts val="1400"/>
              <a:buChar char="●"/>
              <a:defRPr sz="1400">
                <a:solidFill>
                  <a:schemeClr val="dk2"/>
                </a:solidFill>
              </a:defRPr>
            </a:lvl4pPr>
            <a:lvl5pPr indent="-317500" lvl="4" marL="2286000" rtl="0">
              <a:lnSpc>
                <a:spcPct val="115000"/>
              </a:lnSpc>
              <a:spcBef>
                <a:spcPts val="1600"/>
              </a:spcBef>
              <a:spcAft>
                <a:spcPts val="0"/>
              </a:spcAft>
              <a:buClr>
                <a:schemeClr val="dk2"/>
              </a:buClr>
              <a:buSzPts val="1400"/>
              <a:buChar char="○"/>
              <a:defRPr sz="1400">
                <a:solidFill>
                  <a:schemeClr val="dk2"/>
                </a:solidFill>
              </a:defRPr>
            </a:lvl5pPr>
            <a:lvl6pPr indent="-317500" lvl="5" marL="2743200" rtl="0">
              <a:lnSpc>
                <a:spcPct val="115000"/>
              </a:lnSpc>
              <a:spcBef>
                <a:spcPts val="1600"/>
              </a:spcBef>
              <a:spcAft>
                <a:spcPts val="0"/>
              </a:spcAft>
              <a:buClr>
                <a:schemeClr val="dk2"/>
              </a:buClr>
              <a:buSzPts val="1400"/>
              <a:buChar char="■"/>
              <a:defRPr sz="1400">
                <a:solidFill>
                  <a:schemeClr val="dk2"/>
                </a:solidFill>
              </a:defRPr>
            </a:lvl6pPr>
            <a:lvl7pPr indent="-317500" lvl="6" marL="3200400" rtl="0">
              <a:lnSpc>
                <a:spcPct val="115000"/>
              </a:lnSpc>
              <a:spcBef>
                <a:spcPts val="1600"/>
              </a:spcBef>
              <a:spcAft>
                <a:spcPts val="0"/>
              </a:spcAft>
              <a:buClr>
                <a:schemeClr val="dk2"/>
              </a:buClr>
              <a:buSzPts val="1400"/>
              <a:buChar char="●"/>
              <a:defRPr sz="1400">
                <a:solidFill>
                  <a:schemeClr val="dk2"/>
                </a:solidFill>
              </a:defRPr>
            </a:lvl7pPr>
            <a:lvl8pPr indent="-317500" lvl="7" marL="3657600" rtl="0">
              <a:lnSpc>
                <a:spcPct val="115000"/>
              </a:lnSpc>
              <a:spcBef>
                <a:spcPts val="1600"/>
              </a:spcBef>
              <a:spcAft>
                <a:spcPts val="0"/>
              </a:spcAft>
              <a:buClr>
                <a:schemeClr val="dk2"/>
              </a:buClr>
              <a:buSzPts val="1400"/>
              <a:buChar char="○"/>
              <a:defRPr sz="1400">
                <a:solidFill>
                  <a:schemeClr val="dk2"/>
                </a:solidFill>
              </a:defRPr>
            </a:lvl8pPr>
            <a:lvl9pPr indent="-317500" lvl="8" marL="4114800" rtl="0">
              <a:lnSpc>
                <a:spcPct val="115000"/>
              </a:lnSpc>
              <a:spcBef>
                <a:spcPts val="1600"/>
              </a:spcBef>
              <a:spcAft>
                <a:spcPts val="1600"/>
              </a:spcAft>
              <a:buClr>
                <a:schemeClr val="dk2"/>
              </a:buClr>
              <a:buSzPts val="1400"/>
              <a:buChar char="■"/>
              <a:defRPr sz="1400">
                <a:solidFill>
                  <a:schemeClr val="dk2"/>
                </a:solidFill>
              </a:defRPr>
            </a:lvl9pPr>
          </a:lstStyle>
          <a:p/>
        </p:txBody>
      </p:sp>
      <p:sp>
        <p:nvSpPr>
          <p:cNvPr id="137" name="Google Shape;137;p25"/>
          <p:cNvSpPr txBox="1"/>
          <p:nvPr>
            <p:ph idx="12" type="sldNum"/>
          </p:nvPr>
        </p:nvSpPr>
        <p:spPr>
          <a:xfrm>
            <a:off x="8472458" y="4663217"/>
            <a:ext cx="548400" cy="393600"/>
          </a:xfrm>
          <a:prstGeom prst="rect">
            <a:avLst/>
          </a:prstGeom>
          <a:noFill/>
          <a:ln>
            <a:noFill/>
          </a:ln>
        </p:spPr>
        <p:txBody>
          <a:bodyPr anchorCtr="0" anchor="ctr" bIns="93125" lIns="93125" spcFirstLastPara="1" rIns="93125" wrap="square" tIns="93125">
            <a:noAutofit/>
          </a:bodyPr>
          <a:lstStyle>
            <a:lvl1pPr lvl="0" rtl="0" algn="r">
              <a:buNone/>
              <a:defRPr sz="1100">
                <a:solidFill>
                  <a:schemeClr val="dk2"/>
                </a:solidFill>
              </a:defRPr>
            </a:lvl1pPr>
            <a:lvl2pPr lvl="1" rtl="0" algn="r">
              <a:buNone/>
              <a:defRPr sz="1100">
                <a:solidFill>
                  <a:schemeClr val="dk2"/>
                </a:solidFill>
              </a:defRPr>
            </a:lvl2pPr>
            <a:lvl3pPr lvl="2" rtl="0" algn="r">
              <a:buNone/>
              <a:defRPr sz="1100">
                <a:solidFill>
                  <a:schemeClr val="dk2"/>
                </a:solidFill>
              </a:defRPr>
            </a:lvl3pPr>
            <a:lvl4pPr lvl="3" rtl="0" algn="r">
              <a:buNone/>
              <a:defRPr sz="1100">
                <a:solidFill>
                  <a:schemeClr val="dk2"/>
                </a:solidFill>
              </a:defRPr>
            </a:lvl4pPr>
            <a:lvl5pPr lvl="4" rtl="0" algn="r">
              <a:buNone/>
              <a:defRPr sz="1100">
                <a:solidFill>
                  <a:schemeClr val="dk2"/>
                </a:solidFill>
              </a:defRPr>
            </a:lvl5pPr>
            <a:lvl6pPr lvl="5" rtl="0" algn="r">
              <a:buNone/>
              <a:defRPr sz="1100">
                <a:solidFill>
                  <a:schemeClr val="dk2"/>
                </a:solidFill>
              </a:defRPr>
            </a:lvl6pPr>
            <a:lvl7pPr lvl="6" rtl="0" algn="r">
              <a:buNone/>
              <a:defRPr sz="1100">
                <a:solidFill>
                  <a:schemeClr val="dk2"/>
                </a:solidFill>
              </a:defRPr>
            </a:lvl7pPr>
            <a:lvl8pPr lvl="7" rtl="0" algn="r">
              <a:buNone/>
              <a:defRPr sz="1100">
                <a:solidFill>
                  <a:schemeClr val="dk2"/>
                </a:solidFill>
              </a:defRPr>
            </a:lvl8pPr>
            <a:lvl9pPr lvl="8" rtl="0"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81" name="Shape 181"/>
        <p:cNvGrpSpPr/>
        <p:nvPr/>
      </p:nvGrpSpPr>
      <p:grpSpPr>
        <a:xfrm>
          <a:off x="0" y="0"/>
          <a:ext cx="0" cy="0"/>
          <a:chOff x="0" y="0"/>
          <a:chExt cx="0" cy="0"/>
        </a:xfrm>
      </p:grpSpPr>
      <p:sp>
        <p:nvSpPr>
          <p:cNvPr id="182" name="Google Shape;182;p38"/>
          <p:cNvSpPr txBox="1"/>
          <p:nvPr>
            <p:ph type="title"/>
          </p:nvPr>
        </p:nvSpPr>
        <p:spPr>
          <a:xfrm>
            <a:off x="628650" y="273844"/>
            <a:ext cx="7886700" cy="994200"/>
          </a:xfrm>
          <a:prstGeom prst="rect">
            <a:avLst/>
          </a:prstGeom>
          <a:noFill/>
          <a:ln>
            <a:noFill/>
          </a:ln>
        </p:spPr>
        <p:txBody>
          <a:bodyPr anchorCtr="0" anchor="ctr" bIns="69850" lIns="69850" spcFirstLastPara="1" rIns="69850" wrap="square" tIns="69850">
            <a:noAutofit/>
          </a:bodyPr>
          <a:lstStyle>
            <a:lvl1pPr indent="0" lvl="0" marL="0" marR="0" rtl="0" algn="l">
              <a:lnSpc>
                <a:spcPct val="90000"/>
              </a:lnSpc>
              <a:spcBef>
                <a:spcPts val="0"/>
              </a:spcBef>
              <a:spcAft>
                <a:spcPts val="0"/>
              </a:spcAft>
              <a:buClr>
                <a:schemeClr val="dk1"/>
              </a:buClr>
              <a:buSzPts val="1100"/>
              <a:buFont typeface="Calibri"/>
              <a:buNone/>
              <a:defRPr b="0" i="0" sz="3400" u="none" cap="none" strike="noStrike">
                <a:solidFill>
                  <a:schemeClr val="dk1"/>
                </a:solidFill>
                <a:latin typeface="Calibri"/>
                <a:ea typeface="Calibri"/>
                <a:cs typeface="Calibri"/>
                <a:sym typeface="Calibri"/>
              </a:defRPr>
            </a:lvl1pPr>
            <a:lvl2pPr indent="0" lvl="1" rtl="0">
              <a:spcBef>
                <a:spcPts val="0"/>
              </a:spcBef>
              <a:spcAft>
                <a:spcPts val="0"/>
              </a:spcAft>
              <a:buSzPts val="1100"/>
              <a:buNone/>
              <a:defRPr sz="1400"/>
            </a:lvl2pPr>
            <a:lvl3pPr indent="0" lvl="2" rtl="0">
              <a:spcBef>
                <a:spcPts val="0"/>
              </a:spcBef>
              <a:spcAft>
                <a:spcPts val="0"/>
              </a:spcAft>
              <a:buSzPts val="1100"/>
              <a:buNone/>
              <a:defRPr sz="1400"/>
            </a:lvl3pPr>
            <a:lvl4pPr indent="0" lvl="3" rtl="0">
              <a:spcBef>
                <a:spcPts val="0"/>
              </a:spcBef>
              <a:spcAft>
                <a:spcPts val="0"/>
              </a:spcAft>
              <a:buSzPts val="1100"/>
              <a:buNone/>
              <a:defRPr sz="1400"/>
            </a:lvl4pPr>
            <a:lvl5pPr indent="0" lvl="4" rtl="0">
              <a:spcBef>
                <a:spcPts val="0"/>
              </a:spcBef>
              <a:spcAft>
                <a:spcPts val="0"/>
              </a:spcAft>
              <a:buSzPts val="1100"/>
              <a:buNone/>
              <a:defRPr sz="1400"/>
            </a:lvl5pPr>
            <a:lvl6pPr indent="0" lvl="5" rtl="0">
              <a:spcBef>
                <a:spcPts val="0"/>
              </a:spcBef>
              <a:spcAft>
                <a:spcPts val="0"/>
              </a:spcAft>
              <a:buSzPts val="1100"/>
              <a:buNone/>
              <a:defRPr sz="1400"/>
            </a:lvl6pPr>
            <a:lvl7pPr indent="0" lvl="6" rtl="0">
              <a:spcBef>
                <a:spcPts val="0"/>
              </a:spcBef>
              <a:spcAft>
                <a:spcPts val="0"/>
              </a:spcAft>
              <a:buSzPts val="1100"/>
              <a:buNone/>
              <a:defRPr sz="1400"/>
            </a:lvl7pPr>
            <a:lvl8pPr indent="0" lvl="7" rtl="0">
              <a:spcBef>
                <a:spcPts val="0"/>
              </a:spcBef>
              <a:spcAft>
                <a:spcPts val="0"/>
              </a:spcAft>
              <a:buSzPts val="1100"/>
              <a:buNone/>
              <a:defRPr sz="1400"/>
            </a:lvl8pPr>
            <a:lvl9pPr indent="0" lvl="8" rtl="0">
              <a:spcBef>
                <a:spcPts val="0"/>
              </a:spcBef>
              <a:spcAft>
                <a:spcPts val="0"/>
              </a:spcAft>
              <a:buSzPts val="1100"/>
              <a:buNone/>
              <a:defRPr sz="1400"/>
            </a:lvl9pPr>
          </a:lstStyle>
          <a:p/>
        </p:txBody>
      </p:sp>
      <p:sp>
        <p:nvSpPr>
          <p:cNvPr id="183" name="Google Shape;183;p38"/>
          <p:cNvSpPr txBox="1"/>
          <p:nvPr>
            <p:ph idx="1" type="body"/>
          </p:nvPr>
        </p:nvSpPr>
        <p:spPr>
          <a:xfrm>
            <a:off x="628650" y="1369219"/>
            <a:ext cx="7886700" cy="3263400"/>
          </a:xfrm>
          <a:prstGeom prst="rect">
            <a:avLst/>
          </a:prstGeom>
          <a:noFill/>
          <a:ln>
            <a:noFill/>
          </a:ln>
        </p:spPr>
        <p:txBody>
          <a:bodyPr anchorCtr="0" anchor="t" bIns="69850" lIns="69850" spcFirstLastPara="1" rIns="69850" wrap="square" tIns="69850">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30200" lvl="2" marL="13716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184" name="Google Shape;184;p38"/>
          <p:cNvSpPr txBox="1"/>
          <p:nvPr>
            <p:ph idx="10" type="dt"/>
          </p:nvPr>
        </p:nvSpPr>
        <p:spPr>
          <a:xfrm>
            <a:off x="628650" y="4767263"/>
            <a:ext cx="2057400" cy="273900"/>
          </a:xfrm>
          <a:prstGeom prst="rect">
            <a:avLst/>
          </a:prstGeom>
          <a:noFill/>
          <a:ln>
            <a:noFill/>
          </a:ln>
        </p:spPr>
        <p:txBody>
          <a:bodyPr anchorCtr="0" anchor="ctr" bIns="69850" lIns="69850" spcFirstLastPara="1" rIns="69850" wrap="square" tIns="69850">
            <a:noAutofit/>
          </a:bodyPr>
          <a:lstStyle>
            <a:lvl1pPr indent="0" lvl="0" mar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85" name="Google Shape;185;p38"/>
          <p:cNvSpPr txBox="1"/>
          <p:nvPr>
            <p:ph idx="11" type="ftr"/>
          </p:nvPr>
        </p:nvSpPr>
        <p:spPr>
          <a:xfrm>
            <a:off x="3028950" y="4767263"/>
            <a:ext cx="3086100" cy="273900"/>
          </a:xfrm>
          <a:prstGeom prst="rect">
            <a:avLst/>
          </a:prstGeom>
          <a:noFill/>
          <a:ln>
            <a:noFill/>
          </a:ln>
        </p:spPr>
        <p:txBody>
          <a:bodyPr anchorCtr="0" anchor="ctr" bIns="69850" lIns="69850" spcFirstLastPara="1" rIns="69850" wrap="square" tIns="69850">
            <a:noAutofit/>
          </a:bodyPr>
          <a:lstStyle>
            <a:lvl1pPr indent="0" lvl="0" mar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indent="0" lvl="1" marL="3556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indent="0" lvl="2" marL="698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indent="0" lvl="3" marL="1054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indent="0" lvl="4" marL="1397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indent="0" lvl="5" marL="17399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indent="0" lvl="6" marL="20955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indent="0" lvl="7" marL="24511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indent="0" lvl="8" marL="2794000"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86" name="Google Shape;186;p38"/>
          <p:cNvSpPr txBox="1"/>
          <p:nvPr>
            <p:ph idx="12" type="sldNum"/>
          </p:nvPr>
        </p:nvSpPr>
        <p:spPr>
          <a:xfrm>
            <a:off x="6457950" y="4767263"/>
            <a:ext cx="2057400" cy="273900"/>
          </a:xfrm>
          <a:prstGeom prst="rect">
            <a:avLst/>
          </a:prstGeom>
          <a:noFill/>
          <a:ln>
            <a:noFill/>
          </a:ln>
        </p:spPr>
        <p:txBody>
          <a:bodyPr anchorCtr="0" anchor="ctr" bIns="34925" lIns="69850" spcFirstLastPara="1" rIns="69850" wrap="square" tIns="3492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93B3D7"/>
        </a:solidFill>
      </p:bgPr>
    </p:bg>
    <p:spTree>
      <p:nvGrpSpPr>
        <p:cNvPr id="256" name="Shape 256"/>
        <p:cNvGrpSpPr/>
        <p:nvPr/>
      </p:nvGrpSpPr>
      <p:grpSpPr>
        <a:xfrm>
          <a:off x="0" y="0"/>
          <a:ext cx="0" cy="0"/>
          <a:chOff x="0" y="0"/>
          <a:chExt cx="0" cy="0"/>
        </a:xfrm>
      </p:grpSpPr>
      <p:sp>
        <p:nvSpPr>
          <p:cNvPr id="257" name="Google Shape;257;p50"/>
          <p:cNvSpPr txBox="1"/>
          <p:nvPr>
            <p:ph type="title"/>
          </p:nvPr>
        </p:nvSpPr>
        <p:spPr>
          <a:xfrm>
            <a:off x="457200" y="205978"/>
            <a:ext cx="8229600" cy="8574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258" name="Google Shape;258;p50"/>
          <p:cNvSpPr txBox="1"/>
          <p:nvPr>
            <p:ph idx="1" type="body"/>
          </p:nvPr>
        </p:nvSpPr>
        <p:spPr>
          <a:xfrm>
            <a:off x="457200" y="1200150"/>
            <a:ext cx="8229600" cy="3394500"/>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59" name="Google Shape;259;p50"/>
          <p:cNvSpPr txBox="1"/>
          <p:nvPr>
            <p:ph idx="10" type="dt"/>
          </p:nvPr>
        </p:nvSpPr>
        <p:spPr>
          <a:xfrm>
            <a:off x="457200" y="4767263"/>
            <a:ext cx="2133600" cy="2739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60" name="Google Shape;260;p50"/>
          <p:cNvSpPr txBox="1"/>
          <p:nvPr>
            <p:ph idx="11" type="ftr"/>
          </p:nvPr>
        </p:nvSpPr>
        <p:spPr>
          <a:xfrm>
            <a:off x="3124200" y="4767263"/>
            <a:ext cx="2895600" cy="2739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61" name="Google Shape;261;p50"/>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hyperlink" Target="http://www.cyfair.ffanow.org/AETcalendar.aspx?ID=101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8" name="Shape 338"/>
        <p:cNvGrpSpPr/>
        <p:nvPr/>
      </p:nvGrpSpPr>
      <p:grpSpPr>
        <a:xfrm>
          <a:off x="0" y="0"/>
          <a:ext cx="0" cy="0"/>
          <a:chOff x="0" y="0"/>
          <a:chExt cx="0" cy="0"/>
        </a:xfrm>
      </p:grpSpPr>
      <p:sp>
        <p:nvSpPr>
          <p:cNvPr id="339" name="Google Shape;339;p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Animal Interest Meeting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4" name="Shape 394"/>
        <p:cNvGrpSpPr/>
        <p:nvPr/>
      </p:nvGrpSpPr>
      <p:grpSpPr>
        <a:xfrm>
          <a:off x="0" y="0"/>
          <a:ext cx="0" cy="0"/>
          <a:chOff x="0" y="0"/>
          <a:chExt cx="0" cy="0"/>
        </a:xfrm>
      </p:grpSpPr>
      <p:sp>
        <p:nvSpPr>
          <p:cNvPr id="395" name="Google Shape;395;p7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5000"/>
              <a:t>Broilers Time Dedication</a:t>
            </a:r>
            <a:endParaRPr/>
          </a:p>
        </p:txBody>
      </p:sp>
      <p:sp>
        <p:nvSpPr>
          <p:cNvPr id="396" name="Google Shape;396;p72"/>
          <p:cNvSpPr txBox="1"/>
          <p:nvPr>
            <p:ph idx="1" type="body"/>
          </p:nvPr>
        </p:nvSpPr>
        <p:spPr>
          <a:xfrm>
            <a:off x="387900" y="1163750"/>
            <a:ext cx="8368200" cy="37719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SzPts val="3000"/>
              <a:buFont typeface="Cambria"/>
              <a:buChar char="●"/>
            </a:pPr>
            <a:r>
              <a:rPr lang="en" sz="3000">
                <a:latin typeface="Cambria"/>
                <a:ea typeface="Cambria"/>
                <a:cs typeface="Cambria"/>
                <a:sym typeface="Cambria"/>
              </a:rPr>
              <a:t>6 weeks - (Dec. - Feb.)</a:t>
            </a:r>
            <a:endParaRPr sz="3000">
              <a:latin typeface="Cambria"/>
              <a:ea typeface="Cambria"/>
              <a:cs typeface="Cambria"/>
              <a:sym typeface="Cambria"/>
            </a:endParaRPr>
          </a:p>
          <a:p>
            <a:pPr indent="-419100" lvl="1" marL="914400" rtl="0" algn="l">
              <a:spcBef>
                <a:spcPts val="1000"/>
              </a:spcBef>
              <a:spcAft>
                <a:spcPts val="0"/>
              </a:spcAft>
              <a:buSzPts val="3000"/>
              <a:buFont typeface="Cambria"/>
              <a:buChar char="○"/>
            </a:pPr>
            <a:r>
              <a:rPr lang="en" sz="3000">
                <a:latin typeface="Cambria"/>
                <a:ea typeface="Cambria"/>
                <a:cs typeface="Cambria"/>
                <a:sym typeface="Cambria"/>
              </a:rPr>
              <a:t>Including Christmas Break </a:t>
            </a:r>
            <a:endParaRPr sz="3000">
              <a:latin typeface="Cambria"/>
              <a:ea typeface="Cambria"/>
              <a:cs typeface="Cambria"/>
              <a:sym typeface="Cambria"/>
            </a:endParaRPr>
          </a:p>
          <a:p>
            <a:pPr indent="-419100" lvl="1" marL="914400" rtl="0" algn="l">
              <a:spcBef>
                <a:spcPts val="1000"/>
              </a:spcBef>
              <a:spcAft>
                <a:spcPts val="0"/>
              </a:spcAft>
              <a:buSzPts val="3000"/>
              <a:buFont typeface="Cambria"/>
              <a:buChar char="○"/>
            </a:pPr>
            <a:r>
              <a:rPr lang="en" sz="3000">
                <a:latin typeface="Cambria"/>
                <a:ea typeface="Cambria"/>
                <a:cs typeface="Cambria"/>
                <a:sym typeface="Cambria"/>
              </a:rPr>
              <a:t>Chickens must be stirred/moved around multiple times a day and during the night.</a:t>
            </a:r>
            <a:endParaRPr sz="3000">
              <a:latin typeface="Cambria"/>
              <a:ea typeface="Cambria"/>
              <a:cs typeface="Cambria"/>
              <a:sym typeface="Cambria"/>
            </a:endParaRPr>
          </a:p>
          <a:p>
            <a:pPr indent="457200" lvl="0" marL="457200" rtl="0" algn="l">
              <a:spcBef>
                <a:spcPts val="1000"/>
              </a:spcBef>
              <a:spcAft>
                <a:spcPts val="0"/>
              </a:spcAft>
              <a:buNone/>
            </a:pPr>
            <a:r>
              <a:t/>
            </a:r>
            <a:endParaRPr b="1" sz="2400">
              <a:latin typeface="Arvo"/>
              <a:ea typeface="Arvo"/>
              <a:cs typeface="Arvo"/>
              <a:sym typeface="Arvo"/>
            </a:endParaRPr>
          </a:p>
          <a:p>
            <a:pPr indent="457200" lvl="0" marL="457200" rtl="0" algn="l">
              <a:spcBef>
                <a:spcPts val="1000"/>
              </a:spcBef>
              <a:spcAft>
                <a:spcPts val="0"/>
              </a:spcAft>
              <a:buNone/>
            </a:pPr>
            <a:r>
              <a:rPr b="1" lang="en" sz="2400">
                <a:latin typeface="Arvo"/>
                <a:ea typeface="Arvo"/>
                <a:cs typeface="Arvo"/>
                <a:sym typeface="Arvo"/>
              </a:rPr>
              <a:t>This project must be kept at your house.</a:t>
            </a:r>
            <a:endParaRPr sz="3600">
              <a:latin typeface="Cambria"/>
              <a:ea typeface="Cambria"/>
              <a:cs typeface="Cambria"/>
              <a:sym typeface="Cambria"/>
            </a:endParaRPr>
          </a:p>
          <a:p>
            <a:pPr indent="0" lvl="0" marL="0" rtl="0" algn="l">
              <a:lnSpc>
                <a:spcPct val="100000"/>
              </a:lnSpc>
              <a:spcBef>
                <a:spcPts val="1000"/>
              </a:spcBef>
              <a:spcAft>
                <a:spcPts val="0"/>
              </a:spcAft>
              <a:buNone/>
            </a:pPr>
            <a:r>
              <a:t/>
            </a:r>
            <a:endParaRPr sz="3000">
              <a:latin typeface="Cambria"/>
              <a:ea typeface="Cambria"/>
              <a:cs typeface="Cambria"/>
              <a:sym typeface="Cambria"/>
            </a:endParaRPr>
          </a:p>
          <a:p>
            <a:pPr indent="0" lvl="0" marL="0" rtl="0" algn="l">
              <a:lnSpc>
                <a:spcPct val="100000"/>
              </a:lnSpc>
              <a:spcBef>
                <a:spcPts val="0"/>
              </a:spcBef>
              <a:spcAft>
                <a:spcPts val="0"/>
              </a:spcAft>
              <a:buNone/>
            </a:pPr>
            <a:r>
              <a:t/>
            </a:r>
            <a:endParaRPr>
              <a:latin typeface="Cambria"/>
              <a:ea typeface="Cambria"/>
              <a:cs typeface="Cambria"/>
              <a:sym typeface="Cambria"/>
            </a:endParaRPr>
          </a:p>
          <a:p>
            <a:pPr indent="0" lvl="0" marL="0" rtl="0" algn="l">
              <a:lnSpc>
                <a:spcPct val="100000"/>
              </a:lnSpc>
              <a:spcBef>
                <a:spcPts val="0"/>
              </a:spcBef>
              <a:spcAft>
                <a:spcPts val="0"/>
              </a:spcAft>
              <a:buNone/>
            </a:pPr>
            <a:r>
              <a:t/>
            </a:r>
            <a:endParaRPr>
              <a:latin typeface="Cambria"/>
              <a:ea typeface="Cambria"/>
              <a:cs typeface="Cambria"/>
              <a:sym typeface="Cambria"/>
            </a:endParaRPr>
          </a:p>
          <a:p>
            <a:pPr indent="0" lvl="0" marL="0" rtl="0" algn="l">
              <a:lnSpc>
                <a:spcPct val="100000"/>
              </a:lnSpc>
              <a:spcBef>
                <a:spcPts val="0"/>
              </a:spcBef>
              <a:spcAft>
                <a:spcPts val="0"/>
              </a:spcAft>
              <a:buNone/>
            </a:pPr>
            <a:r>
              <a:t/>
            </a:r>
            <a:endParaRPr>
              <a:latin typeface="Cambria"/>
              <a:ea typeface="Cambria"/>
              <a:cs typeface="Cambria"/>
              <a:sym typeface="Cambri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0" name="Shape 400"/>
        <p:cNvGrpSpPr/>
        <p:nvPr/>
      </p:nvGrpSpPr>
      <p:grpSpPr>
        <a:xfrm>
          <a:off x="0" y="0"/>
          <a:ext cx="0" cy="0"/>
          <a:chOff x="0" y="0"/>
          <a:chExt cx="0" cy="0"/>
        </a:xfrm>
      </p:grpSpPr>
      <p:sp>
        <p:nvSpPr>
          <p:cNvPr id="401" name="Google Shape;401;p7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5000"/>
              <a:t>Broilers </a:t>
            </a:r>
            <a:r>
              <a:rPr lang="en"/>
              <a:t> </a:t>
            </a:r>
            <a:endParaRPr/>
          </a:p>
        </p:txBody>
      </p:sp>
      <p:sp>
        <p:nvSpPr>
          <p:cNvPr id="402" name="Google Shape;402;p73"/>
          <p:cNvSpPr txBox="1"/>
          <p:nvPr>
            <p:ph idx="1" type="body"/>
          </p:nvPr>
        </p:nvSpPr>
        <p:spPr>
          <a:xfrm>
            <a:off x="387900" y="1239950"/>
            <a:ext cx="3711600" cy="3328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3000" u="sng">
                <a:latin typeface="Cambria"/>
                <a:ea typeface="Cambria"/>
                <a:cs typeface="Cambria"/>
                <a:sym typeface="Cambria"/>
              </a:rPr>
              <a:t>Dates:</a:t>
            </a:r>
            <a:endParaRPr b="1" sz="3000" u="sng">
              <a:latin typeface="Cambria"/>
              <a:ea typeface="Cambria"/>
              <a:cs typeface="Cambria"/>
              <a:sym typeface="Cambria"/>
            </a:endParaRPr>
          </a:p>
          <a:p>
            <a:pPr indent="0" lvl="0" marL="0" rtl="0" algn="l">
              <a:lnSpc>
                <a:spcPct val="100000"/>
              </a:lnSpc>
              <a:spcBef>
                <a:spcPts val="0"/>
              </a:spcBef>
              <a:spcAft>
                <a:spcPts val="0"/>
              </a:spcAft>
              <a:buNone/>
            </a:pPr>
            <a:r>
              <a:rPr lang="en" sz="3000">
                <a:latin typeface="Cambria"/>
                <a:ea typeface="Cambria"/>
                <a:cs typeface="Cambria"/>
                <a:sym typeface="Cambria"/>
              </a:rPr>
              <a:t>October 8th - </a:t>
            </a:r>
            <a:r>
              <a:rPr lang="en" sz="3000">
                <a:latin typeface="Cambria"/>
                <a:ea typeface="Cambria"/>
                <a:cs typeface="Cambria"/>
                <a:sym typeface="Cambria"/>
              </a:rPr>
              <a:t>Entries</a:t>
            </a:r>
            <a:r>
              <a:rPr lang="en" sz="3000">
                <a:latin typeface="Cambria"/>
                <a:ea typeface="Cambria"/>
                <a:cs typeface="Cambria"/>
                <a:sym typeface="Cambria"/>
              </a:rPr>
              <a:t> Due by Noon to your Ag. Teacher.</a:t>
            </a:r>
            <a:endParaRPr sz="3000">
              <a:latin typeface="Cambria"/>
              <a:ea typeface="Cambria"/>
              <a:cs typeface="Cambria"/>
              <a:sym typeface="Cambria"/>
            </a:endParaRPr>
          </a:p>
          <a:p>
            <a:pPr indent="0" lvl="0" marL="0" rtl="0" algn="l">
              <a:lnSpc>
                <a:spcPct val="100000"/>
              </a:lnSpc>
              <a:spcBef>
                <a:spcPts val="0"/>
              </a:spcBef>
              <a:spcAft>
                <a:spcPts val="0"/>
              </a:spcAft>
              <a:buNone/>
            </a:pPr>
            <a:r>
              <a:t/>
            </a:r>
            <a:endParaRPr sz="3000">
              <a:latin typeface="Cambria"/>
              <a:ea typeface="Cambria"/>
              <a:cs typeface="Cambria"/>
              <a:sym typeface="Cambria"/>
            </a:endParaRPr>
          </a:p>
          <a:p>
            <a:pPr indent="0" lvl="0" marL="0" rtl="0" algn="l">
              <a:lnSpc>
                <a:spcPct val="100000"/>
              </a:lnSpc>
              <a:spcBef>
                <a:spcPts val="0"/>
              </a:spcBef>
              <a:spcAft>
                <a:spcPts val="0"/>
              </a:spcAft>
              <a:buNone/>
            </a:pPr>
            <a:r>
              <a:rPr lang="en" sz="3000">
                <a:latin typeface="Cambria"/>
                <a:ea typeface="Cambria"/>
                <a:cs typeface="Cambria"/>
                <a:sym typeface="Cambria"/>
              </a:rPr>
              <a:t>October TBD - </a:t>
            </a:r>
            <a:r>
              <a:rPr lang="en" sz="3000">
                <a:latin typeface="Cambria"/>
                <a:ea typeface="Cambria"/>
                <a:cs typeface="Cambria"/>
                <a:sym typeface="Cambria"/>
              </a:rPr>
              <a:t>Poultry</a:t>
            </a:r>
            <a:r>
              <a:rPr lang="en" sz="3000">
                <a:latin typeface="Cambria"/>
                <a:ea typeface="Cambria"/>
                <a:cs typeface="Cambria"/>
                <a:sym typeface="Cambria"/>
              </a:rPr>
              <a:t> Workshop</a:t>
            </a:r>
            <a:endParaRPr sz="3000">
              <a:latin typeface="Cambria"/>
              <a:ea typeface="Cambria"/>
              <a:cs typeface="Cambria"/>
              <a:sym typeface="Cambria"/>
            </a:endParaRPr>
          </a:p>
        </p:txBody>
      </p:sp>
      <p:sp>
        <p:nvSpPr>
          <p:cNvPr id="403" name="Google Shape;403;p73"/>
          <p:cNvSpPr txBox="1"/>
          <p:nvPr>
            <p:ph idx="1" type="body"/>
          </p:nvPr>
        </p:nvSpPr>
        <p:spPr>
          <a:xfrm>
            <a:off x="5044500" y="1209250"/>
            <a:ext cx="3711600" cy="3328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3000" u="sng">
                <a:latin typeface="Cambria"/>
                <a:ea typeface="Cambria"/>
                <a:cs typeface="Cambria"/>
                <a:sym typeface="Cambria"/>
              </a:rPr>
              <a:t>Remind 101:</a:t>
            </a:r>
            <a:endParaRPr b="1" sz="3000" u="sng">
              <a:latin typeface="Cambria"/>
              <a:ea typeface="Cambria"/>
              <a:cs typeface="Cambria"/>
              <a:sym typeface="Cambria"/>
            </a:endParaRPr>
          </a:p>
          <a:p>
            <a:pPr indent="0" lvl="0" marL="0" rtl="0" algn="l">
              <a:lnSpc>
                <a:spcPct val="100000"/>
              </a:lnSpc>
              <a:spcBef>
                <a:spcPts val="0"/>
              </a:spcBef>
              <a:spcAft>
                <a:spcPts val="0"/>
              </a:spcAft>
              <a:buNone/>
            </a:pPr>
            <a:r>
              <a:rPr lang="en" sz="3000">
                <a:latin typeface="Cambria"/>
                <a:ea typeface="Cambria"/>
                <a:cs typeface="Cambria"/>
                <a:sym typeface="Cambria"/>
              </a:rPr>
              <a:t>@poult1920</a:t>
            </a:r>
            <a:endParaRPr sz="3000">
              <a:latin typeface="Cambria"/>
              <a:ea typeface="Cambria"/>
              <a:cs typeface="Cambria"/>
              <a:sym typeface="Cambri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7" name="Shape 407"/>
        <p:cNvGrpSpPr/>
        <p:nvPr/>
      </p:nvGrpSpPr>
      <p:grpSpPr>
        <a:xfrm>
          <a:off x="0" y="0"/>
          <a:ext cx="0" cy="0"/>
          <a:chOff x="0" y="0"/>
          <a:chExt cx="0" cy="0"/>
        </a:xfrm>
      </p:grpSpPr>
      <p:sp>
        <p:nvSpPr>
          <p:cNvPr id="408" name="Google Shape;408;p7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Turkeys</a:t>
            </a:r>
            <a:r>
              <a:rPr lang="en"/>
              <a:t> - Total Cost  +/- $800.00 </a:t>
            </a:r>
            <a:endParaRPr/>
          </a:p>
        </p:txBody>
      </p:sp>
      <p:sp>
        <p:nvSpPr>
          <p:cNvPr id="409" name="Google Shape;409;p74"/>
          <p:cNvSpPr txBox="1"/>
          <p:nvPr>
            <p:ph idx="1" type="body"/>
          </p:nvPr>
        </p:nvSpPr>
        <p:spPr>
          <a:xfrm>
            <a:off x="219000" y="1336300"/>
            <a:ext cx="46710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3600" u="sng">
                <a:latin typeface="Cambria"/>
                <a:ea typeface="Cambria"/>
                <a:cs typeface="Cambria"/>
                <a:sym typeface="Cambria"/>
              </a:rPr>
              <a:t>Turkey</a:t>
            </a:r>
            <a:r>
              <a:rPr b="1" lang="en" sz="3600" u="sng">
                <a:latin typeface="Cambria"/>
                <a:ea typeface="Cambria"/>
                <a:cs typeface="Cambria"/>
                <a:sym typeface="Cambria"/>
              </a:rPr>
              <a:t>  Cost</a:t>
            </a:r>
            <a:r>
              <a:rPr lang="en" sz="2400">
                <a:latin typeface="Cambria"/>
                <a:ea typeface="Cambria"/>
                <a:cs typeface="Cambria"/>
                <a:sym typeface="Cambria"/>
              </a:rPr>
              <a:t>:</a:t>
            </a:r>
            <a:endParaRPr sz="2400">
              <a:latin typeface="Cambria"/>
              <a:ea typeface="Cambria"/>
              <a:cs typeface="Cambria"/>
              <a:sym typeface="Cambria"/>
            </a:endParaRPr>
          </a:p>
          <a:p>
            <a:pPr indent="-457200" lvl="0" marL="457200" rtl="0" algn="l">
              <a:lnSpc>
                <a:spcPct val="100000"/>
              </a:lnSpc>
              <a:spcBef>
                <a:spcPts val="1600"/>
              </a:spcBef>
              <a:spcAft>
                <a:spcPts val="0"/>
              </a:spcAft>
              <a:buClr>
                <a:srgbClr val="FFFFFF"/>
              </a:buClr>
              <a:buSzPts val="3600"/>
              <a:buFont typeface="Arvo"/>
              <a:buChar char="●"/>
            </a:pPr>
            <a:r>
              <a:rPr lang="en" sz="3600">
                <a:solidFill>
                  <a:srgbClr val="FFFFFF"/>
                </a:solidFill>
                <a:latin typeface="Arvo"/>
                <a:ea typeface="Arvo"/>
                <a:cs typeface="Arvo"/>
                <a:sym typeface="Arvo"/>
              </a:rPr>
              <a:t>$4.25 per bird</a:t>
            </a:r>
            <a:endParaRPr sz="3600">
              <a:solidFill>
                <a:srgbClr val="FFFFFF"/>
              </a:solidFill>
              <a:latin typeface="Arvo"/>
              <a:ea typeface="Arvo"/>
              <a:cs typeface="Arvo"/>
              <a:sym typeface="Arvo"/>
            </a:endParaRPr>
          </a:p>
          <a:p>
            <a:pPr indent="-457200" lvl="1" marL="914400" rtl="0" algn="l">
              <a:lnSpc>
                <a:spcPct val="100000"/>
              </a:lnSpc>
              <a:spcBef>
                <a:spcPts val="1000"/>
              </a:spcBef>
              <a:spcAft>
                <a:spcPts val="0"/>
              </a:spcAft>
              <a:buClr>
                <a:srgbClr val="FFFFFF"/>
              </a:buClr>
              <a:buSzPts val="3600"/>
              <a:buFont typeface="Arvo"/>
              <a:buChar char="○"/>
            </a:pPr>
            <a:r>
              <a:rPr lang="en" sz="3600">
                <a:solidFill>
                  <a:srgbClr val="FFFFFF"/>
                </a:solidFill>
                <a:latin typeface="Arvo"/>
                <a:ea typeface="Arvo"/>
                <a:cs typeface="Arvo"/>
                <a:sym typeface="Arvo"/>
              </a:rPr>
              <a:t>Set of 5 - $21.25</a:t>
            </a:r>
            <a:endParaRPr sz="3600">
              <a:solidFill>
                <a:srgbClr val="FFFFFF"/>
              </a:solidFill>
              <a:latin typeface="Arvo"/>
              <a:ea typeface="Arvo"/>
              <a:cs typeface="Arvo"/>
              <a:sym typeface="Arvo"/>
            </a:endParaRPr>
          </a:p>
          <a:p>
            <a:pPr indent="-457200" lvl="0" marL="457200" rtl="0" algn="l">
              <a:lnSpc>
                <a:spcPct val="100000"/>
              </a:lnSpc>
              <a:spcBef>
                <a:spcPts val="1000"/>
              </a:spcBef>
              <a:spcAft>
                <a:spcPts val="0"/>
              </a:spcAft>
              <a:buClr>
                <a:srgbClr val="FFFFFF"/>
              </a:buClr>
              <a:buSzPts val="3600"/>
              <a:buFont typeface="Arvo"/>
              <a:buChar char="●"/>
            </a:pPr>
            <a:r>
              <a:rPr lang="en" sz="3600">
                <a:solidFill>
                  <a:srgbClr val="FFFFFF"/>
                </a:solidFill>
                <a:latin typeface="Arvo"/>
                <a:ea typeface="Arvo"/>
                <a:cs typeface="Arvo"/>
                <a:sym typeface="Arvo"/>
              </a:rPr>
              <a:t>Entry Fee</a:t>
            </a:r>
            <a:endParaRPr sz="3600">
              <a:solidFill>
                <a:srgbClr val="FFFFFF"/>
              </a:solidFill>
              <a:latin typeface="Arvo"/>
              <a:ea typeface="Arvo"/>
              <a:cs typeface="Arvo"/>
              <a:sym typeface="Arvo"/>
            </a:endParaRPr>
          </a:p>
          <a:p>
            <a:pPr indent="-457200" lvl="1" marL="914400" rtl="0" algn="l">
              <a:lnSpc>
                <a:spcPct val="100000"/>
              </a:lnSpc>
              <a:spcBef>
                <a:spcPts val="1000"/>
              </a:spcBef>
              <a:spcAft>
                <a:spcPts val="0"/>
              </a:spcAft>
              <a:buClr>
                <a:srgbClr val="FFFFFF"/>
              </a:buClr>
              <a:buSzPts val="3600"/>
              <a:buFont typeface="Arvo"/>
              <a:buChar char="○"/>
            </a:pPr>
            <a:r>
              <a:rPr lang="en" sz="3600">
                <a:solidFill>
                  <a:srgbClr val="FFFFFF"/>
                </a:solidFill>
                <a:latin typeface="Arvo"/>
                <a:ea typeface="Arvo"/>
                <a:cs typeface="Arvo"/>
                <a:sym typeface="Arvo"/>
              </a:rPr>
              <a:t>$25.00</a:t>
            </a:r>
            <a:endParaRPr sz="3600">
              <a:solidFill>
                <a:srgbClr val="FFFFFF"/>
              </a:solidFill>
              <a:latin typeface="Arvo"/>
              <a:ea typeface="Arvo"/>
              <a:cs typeface="Arvo"/>
              <a:sym typeface="Arvo"/>
            </a:endParaRPr>
          </a:p>
          <a:p>
            <a:pPr indent="-419100" lvl="0" marL="457200" rtl="0" algn="l">
              <a:lnSpc>
                <a:spcPct val="100000"/>
              </a:lnSpc>
              <a:spcBef>
                <a:spcPts val="1000"/>
              </a:spcBef>
              <a:spcAft>
                <a:spcPts val="0"/>
              </a:spcAft>
              <a:buSzPts val="3000"/>
              <a:buFont typeface="Cambria"/>
              <a:buChar char="●"/>
            </a:pPr>
            <a:r>
              <a:t/>
            </a:r>
            <a:endParaRPr sz="3000">
              <a:latin typeface="Cambria"/>
              <a:ea typeface="Cambria"/>
              <a:cs typeface="Cambria"/>
              <a:sym typeface="Cambria"/>
            </a:endParaRPr>
          </a:p>
          <a:p>
            <a:pPr indent="0" lvl="0" marL="0" rtl="0" algn="l">
              <a:spcBef>
                <a:spcPts val="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410" name="Google Shape;410;p74"/>
          <p:cNvSpPr txBox="1"/>
          <p:nvPr>
            <p:ph idx="1" type="body"/>
          </p:nvPr>
        </p:nvSpPr>
        <p:spPr>
          <a:xfrm>
            <a:off x="4801800" y="1257650"/>
            <a:ext cx="4342200" cy="3328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3000" u="sng">
                <a:latin typeface="Cambria"/>
                <a:ea typeface="Cambria"/>
                <a:cs typeface="Cambria"/>
                <a:sym typeface="Cambria"/>
              </a:rPr>
              <a:t>Supplies Needed</a:t>
            </a:r>
            <a:r>
              <a:rPr lang="en" sz="3000">
                <a:latin typeface="Cambria"/>
                <a:ea typeface="Cambria"/>
                <a:cs typeface="Cambria"/>
                <a:sym typeface="Cambria"/>
              </a:rPr>
              <a:t>: 		</a:t>
            </a:r>
            <a:endParaRPr sz="3000">
              <a:latin typeface="Cambria"/>
              <a:ea typeface="Cambria"/>
              <a:cs typeface="Cambria"/>
              <a:sym typeface="Cambria"/>
            </a:endParaRPr>
          </a:p>
          <a:p>
            <a:pPr indent="-419100" lvl="0" marL="457200" rtl="0" algn="l">
              <a:lnSpc>
                <a:spcPct val="100000"/>
              </a:lnSpc>
              <a:spcBef>
                <a:spcPts val="0"/>
              </a:spcBef>
              <a:spcAft>
                <a:spcPts val="0"/>
              </a:spcAft>
              <a:buSzPts val="3000"/>
              <a:buFont typeface="Cambria"/>
              <a:buChar char="●"/>
            </a:pPr>
            <a:r>
              <a:rPr lang="en" sz="3000">
                <a:latin typeface="Cambria"/>
                <a:ea typeface="Cambria"/>
                <a:cs typeface="Cambria"/>
                <a:sym typeface="Cambria"/>
              </a:rPr>
              <a:t>Shavings</a:t>
            </a:r>
            <a:endParaRPr sz="3000">
              <a:latin typeface="Cambria"/>
              <a:ea typeface="Cambria"/>
              <a:cs typeface="Cambria"/>
              <a:sym typeface="Cambria"/>
            </a:endParaRPr>
          </a:p>
          <a:p>
            <a:pPr indent="-419100" lvl="0" marL="457200" rtl="0" algn="l">
              <a:lnSpc>
                <a:spcPct val="100000"/>
              </a:lnSpc>
              <a:spcBef>
                <a:spcPts val="0"/>
              </a:spcBef>
              <a:spcAft>
                <a:spcPts val="0"/>
              </a:spcAft>
              <a:buSzPts val="3000"/>
              <a:buFont typeface="Cambria"/>
              <a:buChar char="●"/>
            </a:pPr>
            <a:r>
              <a:rPr lang="en" sz="3000">
                <a:latin typeface="Cambria"/>
                <a:ea typeface="Cambria"/>
                <a:cs typeface="Cambria"/>
                <a:sym typeface="Cambria"/>
              </a:rPr>
              <a:t>Plywood</a:t>
            </a:r>
            <a:endParaRPr sz="3000">
              <a:latin typeface="Cambria"/>
              <a:ea typeface="Cambria"/>
              <a:cs typeface="Cambria"/>
              <a:sym typeface="Cambria"/>
            </a:endParaRPr>
          </a:p>
          <a:p>
            <a:pPr indent="-419100" lvl="0" marL="457200" rtl="0" algn="l">
              <a:lnSpc>
                <a:spcPct val="100000"/>
              </a:lnSpc>
              <a:spcBef>
                <a:spcPts val="0"/>
              </a:spcBef>
              <a:spcAft>
                <a:spcPts val="0"/>
              </a:spcAft>
              <a:buSzPts val="3000"/>
              <a:buFont typeface="Cambria"/>
              <a:buChar char="●"/>
            </a:pPr>
            <a:r>
              <a:rPr lang="en" sz="3000">
                <a:latin typeface="Cambria"/>
                <a:ea typeface="Cambria"/>
                <a:cs typeface="Cambria"/>
                <a:sym typeface="Cambria"/>
              </a:rPr>
              <a:t>Fans </a:t>
            </a:r>
            <a:endParaRPr sz="3000">
              <a:latin typeface="Cambria"/>
              <a:ea typeface="Cambria"/>
              <a:cs typeface="Cambria"/>
              <a:sym typeface="Cambria"/>
            </a:endParaRPr>
          </a:p>
          <a:p>
            <a:pPr indent="-419100" lvl="0" marL="457200" rtl="0" algn="l">
              <a:lnSpc>
                <a:spcPct val="100000"/>
              </a:lnSpc>
              <a:spcBef>
                <a:spcPts val="0"/>
              </a:spcBef>
              <a:spcAft>
                <a:spcPts val="0"/>
              </a:spcAft>
              <a:buSzPts val="3000"/>
              <a:buFont typeface="Cambria"/>
              <a:buChar char="●"/>
            </a:pPr>
            <a:r>
              <a:rPr lang="en" sz="3000">
                <a:latin typeface="Cambria"/>
                <a:ea typeface="Cambria"/>
                <a:cs typeface="Cambria"/>
                <a:sym typeface="Cambria"/>
              </a:rPr>
              <a:t>Heat lamps </a:t>
            </a:r>
            <a:endParaRPr sz="3000">
              <a:latin typeface="Cambria"/>
              <a:ea typeface="Cambria"/>
              <a:cs typeface="Cambria"/>
              <a:sym typeface="Cambria"/>
            </a:endParaRPr>
          </a:p>
          <a:p>
            <a:pPr indent="-419100" lvl="0" marL="457200" rtl="0" algn="l">
              <a:lnSpc>
                <a:spcPct val="100000"/>
              </a:lnSpc>
              <a:spcBef>
                <a:spcPts val="0"/>
              </a:spcBef>
              <a:spcAft>
                <a:spcPts val="0"/>
              </a:spcAft>
              <a:buSzPts val="3000"/>
              <a:buFont typeface="Cambria"/>
              <a:buChar char="●"/>
            </a:pPr>
            <a:r>
              <a:rPr lang="en" sz="3000">
                <a:latin typeface="Cambria"/>
                <a:ea typeface="Cambria"/>
                <a:cs typeface="Cambria"/>
                <a:sym typeface="Cambria"/>
              </a:rPr>
              <a:t>Feeders </a:t>
            </a:r>
            <a:endParaRPr sz="3000">
              <a:latin typeface="Cambria"/>
              <a:ea typeface="Cambria"/>
              <a:cs typeface="Cambria"/>
              <a:sym typeface="Cambria"/>
            </a:endParaRPr>
          </a:p>
          <a:p>
            <a:pPr indent="-419100" lvl="0" marL="457200" rtl="0" algn="l">
              <a:lnSpc>
                <a:spcPct val="100000"/>
              </a:lnSpc>
              <a:spcBef>
                <a:spcPts val="0"/>
              </a:spcBef>
              <a:spcAft>
                <a:spcPts val="0"/>
              </a:spcAft>
              <a:buSzPts val="3000"/>
              <a:buFont typeface="Cambria"/>
              <a:buChar char="●"/>
            </a:pPr>
            <a:r>
              <a:rPr lang="en" sz="3000">
                <a:latin typeface="Cambria"/>
                <a:ea typeface="Cambria"/>
                <a:cs typeface="Cambria"/>
                <a:sym typeface="Cambria"/>
              </a:rPr>
              <a:t>Waterers</a:t>
            </a:r>
            <a:endParaRPr sz="3000">
              <a:latin typeface="Cambria"/>
              <a:ea typeface="Cambria"/>
              <a:cs typeface="Cambria"/>
              <a:sym typeface="Cambria"/>
            </a:endParaRPr>
          </a:p>
          <a:p>
            <a:pPr indent="-419100" lvl="0" marL="457200" rtl="0" algn="l">
              <a:lnSpc>
                <a:spcPct val="100000"/>
              </a:lnSpc>
              <a:spcBef>
                <a:spcPts val="0"/>
              </a:spcBef>
              <a:spcAft>
                <a:spcPts val="0"/>
              </a:spcAft>
              <a:buSzPts val="3000"/>
              <a:buFont typeface="Cambria"/>
              <a:buChar char="●"/>
            </a:pPr>
            <a:r>
              <a:rPr lang="en" sz="3000">
                <a:latin typeface="Cambria"/>
                <a:ea typeface="Cambria"/>
                <a:cs typeface="Cambria"/>
                <a:sym typeface="Cambria"/>
              </a:rPr>
              <a:t>Supplements</a:t>
            </a:r>
            <a:endParaRPr sz="3000">
              <a:latin typeface="Cambria"/>
              <a:ea typeface="Cambria"/>
              <a:cs typeface="Cambria"/>
              <a:sym typeface="Cambria"/>
            </a:endParaRPr>
          </a:p>
          <a:p>
            <a:pPr indent="0" lvl="0" marL="0" rtl="0" algn="l">
              <a:lnSpc>
                <a:spcPct val="100000"/>
              </a:lnSpc>
              <a:spcBef>
                <a:spcPts val="0"/>
              </a:spcBef>
              <a:spcAft>
                <a:spcPts val="0"/>
              </a:spcAft>
              <a:buNone/>
            </a:pPr>
            <a:r>
              <a:t/>
            </a:r>
            <a:endParaRPr sz="3000">
              <a:latin typeface="Cambria"/>
              <a:ea typeface="Cambria"/>
              <a:cs typeface="Cambria"/>
              <a:sym typeface="Cambria"/>
            </a:endParaRPr>
          </a:p>
          <a:p>
            <a:pPr indent="0" lvl="0" marL="0" rtl="0" algn="l">
              <a:lnSpc>
                <a:spcPct val="100000"/>
              </a:lnSpc>
              <a:spcBef>
                <a:spcPts val="0"/>
              </a:spcBef>
              <a:spcAft>
                <a:spcPts val="0"/>
              </a:spcAft>
              <a:buNone/>
            </a:pPr>
            <a:r>
              <a:t/>
            </a:r>
            <a:endParaRPr sz="3000"/>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lang="en"/>
              <a:t>Official Dress </a:t>
            </a:r>
            <a:endParaRPr/>
          </a:p>
          <a:p>
            <a:pPr indent="0" lvl="0" marL="0" rtl="0" algn="l">
              <a:lnSpc>
                <a:spcPct val="100000"/>
              </a:lnSpc>
              <a:spcBef>
                <a:spcPts val="0"/>
              </a:spcBef>
              <a:spcAft>
                <a:spcPts val="0"/>
              </a:spcAft>
              <a:buNone/>
            </a:pPr>
            <a:r>
              <a:rPr lang="en"/>
              <a:t>Official FFA Jacket </a:t>
            </a:r>
            <a:endParaRPr/>
          </a:p>
          <a:p>
            <a:pPr indent="0" lvl="0" marL="0" rtl="0" algn="l">
              <a:lnSpc>
                <a:spcPct val="100000"/>
              </a:lnSpc>
              <a:spcBef>
                <a:spcPts val="0"/>
              </a:spcBef>
              <a:spcAft>
                <a:spcPts val="0"/>
              </a:spcAft>
              <a:buNone/>
            </a:pPr>
            <a:r>
              <a:rPr lang="en"/>
              <a:t>Official FFA Tie or Scarf</a:t>
            </a:r>
            <a:endParaRPr/>
          </a:p>
          <a:p>
            <a:pPr indent="0" lvl="0" marL="0" rtl="0" algn="l">
              <a:lnSpc>
                <a:spcPct val="100000"/>
              </a:lnSpc>
              <a:spcBef>
                <a:spcPts val="0"/>
              </a:spcBef>
              <a:spcAft>
                <a:spcPts val="0"/>
              </a:spcAft>
              <a:buNone/>
            </a:pPr>
            <a:r>
              <a:rPr lang="en"/>
              <a:t>Black pants – jeans or dress pants</a:t>
            </a:r>
            <a:endParaRPr/>
          </a:p>
          <a:p>
            <a:pPr indent="0" lvl="0" marL="0" rtl="0" algn="l">
              <a:lnSpc>
                <a:spcPct val="100000"/>
              </a:lnSpc>
              <a:spcBef>
                <a:spcPts val="0"/>
              </a:spcBef>
              <a:spcAft>
                <a:spcPts val="0"/>
              </a:spcAft>
              <a:buNone/>
            </a:pPr>
            <a:r>
              <a:rPr lang="en"/>
              <a:t>White collared 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4" name="Shape 414"/>
        <p:cNvGrpSpPr/>
        <p:nvPr/>
      </p:nvGrpSpPr>
      <p:grpSpPr>
        <a:xfrm>
          <a:off x="0" y="0"/>
          <a:ext cx="0" cy="0"/>
          <a:chOff x="0" y="0"/>
          <a:chExt cx="0" cy="0"/>
        </a:xfrm>
      </p:grpSpPr>
      <p:sp>
        <p:nvSpPr>
          <p:cNvPr id="415" name="Google Shape;415;p7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5000"/>
              <a:t>Turkey</a:t>
            </a:r>
            <a:r>
              <a:rPr lang="en" sz="5000"/>
              <a:t> Time Dedication</a:t>
            </a:r>
            <a:endParaRPr/>
          </a:p>
        </p:txBody>
      </p:sp>
      <p:sp>
        <p:nvSpPr>
          <p:cNvPr id="416" name="Google Shape;416;p75"/>
          <p:cNvSpPr txBox="1"/>
          <p:nvPr>
            <p:ph idx="1" type="body"/>
          </p:nvPr>
        </p:nvSpPr>
        <p:spPr>
          <a:xfrm>
            <a:off x="387900" y="1163750"/>
            <a:ext cx="8368200" cy="377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Arvo"/>
                <a:ea typeface="Arvo"/>
                <a:cs typeface="Arvo"/>
                <a:sym typeface="Arvo"/>
              </a:rPr>
              <a:t>12 weeks - (Nov. - Feb.)</a:t>
            </a:r>
            <a:endParaRPr sz="2400">
              <a:solidFill>
                <a:srgbClr val="FFFFFF"/>
              </a:solidFill>
              <a:latin typeface="Arvo"/>
              <a:ea typeface="Arvo"/>
              <a:cs typeface="Arvo"/>
              <a:sym typeface="Arvo"/>
            </a:endParaRPr>
          </a:p>
          <a:p>
            <a:pPr indent="-381000" lvl="1" marL="9144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Including Thanksgiving &amp; Christmas Break</a:t>
            </a:r>
            <a:endParaRPr sz="2400">
              <a:solidFill>
                <a:srgbClr val="FFFFFF"/>
              </a:solidFill>
              <a:latin typeface="Arvo"/>
              <a:ea typeface="Arvo"/>
              <a:cs typeface="Arvo"/>
              <a:sym typeface="Arvo"/>
            </a:endParaRPr>
          </a:p>
          <a:p>
            <a:pPr indent="-381000" lvl="1" marL="9144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Turkeys must be stirred/moved around multiple times a day.</a:t>
            </a:r>
            <a:endParaRPr sz="2400">
              <a:solidFill>
                <a:srgbClr val="FFFFFF"/>
              </a:solidFill>
              <a:latin typeface="Arvo"/>
              <a:ea typeface="Arvo"/>
              <a:cs typeface="Arvo"/>
              <a:sym typeface="Arvo"/>
            </a:endParaRPr>
          </a:p>
          <a:p>
            <a:pPr indent="-381000" lvl="1" marL="9144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Turkeys must be let out of their pen to move around in an open area. </a:t>
            </a:r>
            <a:endParaRPr b="1" sz="2400">
              <a:solidFill>
                <a:srgbClr val="FFFFFF"/>
              </a:solidFill>
              <a:latin typeface="Arvo"/>
              <a:ea typeface="Arvo"/>
              <a:cs typeface="Arvo"/>
              <a:sym typeface="Arvo"/>
            </a:endParaRPr>
          </a:p>
          <a:p>
            <a:pPr indent="0" lvl="0" marL="457200" rtl="0" algn="ctr">
              <a:spcBef>
                <a:spcPts val="1000"/>
              </a:spcBef>
              <a:spcAft>
                <a:spcPts val="0"/>
              </a:spcAft>
              <a:buNone/>
            </a:pPr>
            <a:r>
              <a:rPr b="1" lang="en" sz="2400">
                <a:solidFill>
                  <a:srgbClr val="FFFFFF"/>
                </a:solidFill>
                <a:latin typeface="Arvo"/>
                <a:ea typeface="Arvo"/>
                <a:cs typeface="Arvo"/>
                <a:sym typeface="Arvo"/>
              </a:rPr>
              <a:t>This project must be kept at your house.</a:t>
            </a:r>
            <a:endParaRPr sz="2400">
              <a:solidFill>
                <a:srgbClr val="FFFFFF"/>
              </a:solidFill>
              <a:latin typeface="Cambria"/>
              <a:ea typeface="Cambria"/>
              <a:cs typeface="Cambria"/>
              <a:sym typeface="Cambria"/>
            </a:endParaRPr>
          </a:p>
          <a:p>
            <a:pPr indent="0" lvl="0" marL="0" rtl="0" algn="l">
              <a:lnSpc>
                <a:spcPct val="100000"/>
              </a:lnSpc>
              <a:spcBef>
                <a:spcPts val="1000"/>
              </a:spcBef>
              <a:spcAft>
                <a:spcPts val="0"/>
              </a:spcAft>
              <a:buNone/>
            </a:pPr>
            <a:r>
              <a:t/>
            </a:r>
            <a:endParaRPr sz="2400">
              <a:solidFill>
                <a:srgbClr val="FFFFFF"/>
              </a:solidFill>
              <a:latin typeface="Cambria"/>
              <a:ea typeface="Cambria"/>
              <a:cs typeface="Cambria"/>
              <a:sym typeface="Cambria"/>
            </a:endParaRPr>
          </a:p>
          <a:p>
            <a:pPr indent="0" lvl="0" marL="0" rtl="0" algn="l">
              <a:lnSpc>
                <a:spcPct val="100000"/>
              </a:lnSpc>
              <a:spcBef>
                <a:spcPts val="0"/>
              </a:spcBef>
              <a:spcAft>
                <a:spcPts val="0"/>
              </a:spcAft>
              <a:buNone/>
            </a:pPr>
            <a:r>
              <a:t/>
            </a:r>
            <a:endParaRPr sz="2400">
              <a:solidFill>
                <a:srgbClr val="FFFFFF"/>
              </a:solidFill>
              <a:latin typeface="Cambria"/>
              <a:ea typeface="Cambria"/>
              <a:cs typeface="Cambria"/>
              <a:sym typeface="Cambria"/>
            </a:endParaRPr>
          </a:p>
          <a:p>
            <a:pPr indent="0" lvl="0" marL="0" rtl="0" algn="l">
              <a:lnSpc>
                <a:spcPct val="100000"/>
              </a:lnSpc>
              <a:spcBef>
                <a:spcPts val="0"/>
              </a:spcBef>
              <a:spcAft>
                <a:spcPts val="0"/>
              </a:spcAft>
              <a:buNone/>
            </a:pPr>
            <a:r>
              <a:t/>
            </a:r>
            <a:endParaRPr sz="2400">
              <a:solidFill>
                <a:srgbClr val="FFFFFF"/>
              </a:solidFill>
              <a:latin typeface="Cambria"/>
              <a:ea typeface="Cambria"/>
              <a:cs typeface="Cambria"/>
              <a:sym typeface="Cambria"/>
            </a:endParaRPr>
          </a:p>
          <a:p>
            <a:pPr indent="0" lvl="0" marL="0" rtl="0" algn="l">
              <a:lnSpc>
                <a:spcPct val="100000"/>
              </a:lnSpc>
              <a:spcBef>
                <a:spcPts val="0"/>
              </a:spcBef>
              <a:spcAft>
                <a:spcPts val="0"/>
              </a:spcAft>
              <a:buNone/>
            </a:pPr>
            <a:r>
              <a:t/>
            </a:r>
            <a:endParaRPr sz="2400">
              <a:solidFill>
                <a:srgbClr val="FFFFFF"/>
              </a:solidFill>
              <a:latin typeface="Cambria"/>
              <a:ea typeface="Cambria"/>
              <a:cs typeface="Cambria"/>
              <a:sym typeface="Cambri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0" name="Shape 420"/>
        <p:cNvGrpSpPr/>
        <p:nvPr/>
      </p:nvGrpSpPr>
      <p:grpSpPr>
        <a:xfrm>
          <a:off x="0" y="0"/>
          <a:ext cx="0" cy="0"/>
          <a:chOff x="0" y="0"/>
          <a:chExt cx="0" cy="0"/>
        </a:xfrm>
      </p:grpSpPr>
      <p:sp>
        <p:nvSpPr>
          <p:cNvPr id="421" name="Google Shape;421;p7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5000"/>
              <a:t>Turkeys</a:t>
            </a:r>
            <a:r>
              <a:rPr lang="en" sz="5000"/>
              <a:t> </a:t>
            </a:r>
            <a:r>
              <a:rPr lang="en"/>
              <a:t> </a:t>
            </a:r>
            <a:endParaRPr/>
          </a:p>
        </p:txBody>
      </p:sp>
      <p:sp>
        <p:nvSpPr>
          <p:cNvPr id="422" name="Google Shape;422;p76"/>
          <p:cNvSpPr txBox="1"/>
          <p:nvPr>
            <p:ph idx="1" type="body"/>
          </p:nvPr>
        </p:nvSpPr>
        <p:spPr>
          <a:xfrm>
            <a:off x="387900" y="1239950"/>
            <a:ext cx="4656600" cy="3328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3000" u="sng">
                <a:latin typeface="Cambria"/>
                <a:ea typeface="Cambria"/>
                <a:cs typeface="Cambria"/>
                <a:sym typeface="Cambria"/>
              </a:rPr>
              <a:t>Dates:</a:t>
            </a:r>
            <a:endParaRPr b="1" sz="3000" u="sng">
              <a:latin typeface="Cambria"/>
              <a:ea typeface="Cambria"/>
              <a:cs typeface="Cambria"/>
              <a:sym typeface="Cambria"/>
            </a:endParaRPr>
          </a:p>
          <a:p>
            <a:pPr indent="0" lvl="0" marL="0" rtl="0" algn="l">
              <a:lnSpc>
                <a:spcPct val="100000"/>
              </a:lnSpc>
              <a:spcBef>
                <a:spcPts val="0"/>
              </a:spcBef>
              <a:spcAft>
                <a:spcPts val="0"/>
              </a:spcAft>
              <a:buNone/>
            </a:pPr>
            <a:r>
              <a:rPr lang="en" sz="3000">
                <a:latin typeface="Cambria"/>
                <a:ea typeface="Cambria"/>
                <a:cs typeface="Cambria"/>
                <a:sym typeface="Cambria"/>
              </a:rPr>
              <a:t>Entries Due the day you pick up your turkeys. </a:t>
            </a:r>
            <a:endParaRPr sz="3000">
              <a:latin typeface="Cambria"/>
              <a:ea typeface="Cambria"/>
              <a:cs typeface="Cambria"/>
              <a:sym typeface="Cambria"/>
            </a:endParaRPr>
          </a:p>
          <a:p>
            <a:pPr indent="0" lvl="0" marL="0" rtl="0" algn="l">
              <a:lnSpc>
                <a:spcPct val="100000"/>
              </a:lnSpc>
              <a:spcBef>
                <a:spcPts val="0"/>
              </a:spcBef>
              <a:spcAft>
                <a:spcPts val="0"/>
              </a:spcAft>
              <a:buNone/>
            </a:pPr>
            <a:r>
              <a:rPr lang="en" sz="3000">
                <a:latin typeface="Cambria"/>
                <a:ea typeface="Cambria"/>
                <a:cs typeface="Cambria"/>
                <a:sym typeface="Cambria"/>
              </a:rPr>
              <a:t>Usually the week before Thanksgiving.</a:t>
            </a:r>
            <a:endParaRPr sz="3000">
              <a:latin typeface="Cambria"/>
              <a:ea typeface="Cambria"/>
              <a:cs typeface="Cambria"/>
              <a:sym typeface="Cambria"/>
            </a:endParaRPr>
          </a:p>
          <a:p>
            <a:pPr indent="0" lvl="0" marL="0" rtl="0" algn="l">
              <a:lnSpc>
                <a:spcPct val="100000"/>
              </a:lnSpc>
              <a:spcBef>
                <a:spcPts val="0"/>
              </a:spcBef>
              <a:spcAft>
                <a:spcPts val="0"/>
              </a:spcAft>
              <a:buNone/>
            </a:pPr>
            <a:r>
              <a:t/>
            </a:r>
            <a:endParaRPr sz="3000">
              <a:latin typeface="Cambria"/>
              <a:ea typeface="Cambria"/>
              <a:cs typeface="Cambria"/>
              <a:sym typeface="Cambria"/>
            </a:endParaRPr>
          </a:p>
          <a:p>
            <a:pPr indent="0" lvl="0" marL="0" rtl="0" algn="l">
              <a:lnSpc>
                <a:spcPct val="100000"/>
              </a:lnSpc>
              <a:spcBef>
                <a:spcPts val="0"/>
              </a:spcBef>
              <a:spcAft>
                <a:spcPts val="0"/>
              </a:spcAft>
              <a:buNone/>
            </a:pPr>
            <a:r>
              <a:rPr lang="en" sz="3000">
                <a:latin typeface="Cambria"/>
                <a:ea typeface="Cambria"/>
                <a:cs typeface="Cambria"/>
                <a:sym typeface="Cambria"/>
              </a:rPr>
              <a:t>October TBD - Poultry Workshop</a:t>
            </a:r>
            <a:endParaRPr sz="3000">
              <a:latin typeface="Cambria"/>
              <a:ea typeface="Cambria"/>
              <a:cs typeface="Cambria"/>
              <a:sym typeface="Cambria"/>
            </a:endParaRPr>
          </a:p>
        </p:txBody>
      </p:sp>
      <p:sp>
        <p:nvSpPr>
          <p:cNvPr id="423" name="Google Shape;423;p76"/>
          <p:cNvSpPr txBox="1"/>
          <p:nvPr>
            <p:ph idx="1" type="body"/>
          </p:nvPr>
        </p:nvSpPr>
        <p:spPr>
          <a:xfrm>
            <a:off x="5044500" y="1209250"/>
            <a:ext cx="3711600" cy="3328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3000" u="sng">
                <a:latin typeface="Cambria"/>
                <a:ea typeface="Cambria"/>
                <a:cs typeface="Cambria"/>
                <a:sym typeface="Cambria"/>
              </a:rPr>
              <a:t>Remind 101:</a:t>
            </a:r>
            <a:endParaRPr b="1" sz="3000" u="sng">
              <a:latin typeface="Cambria"/>
              <a:ea typeface="Cambria"/>
              <a:cs typeface="Cambria"/>
              <a:sym typeface="Cambria"/>
            </a:endParaRPr>
          </a:p>
          <a:p>
            <a:pPr indent="0" lvl="0" marL="0" rtl="0" algn="l">
              <a:lnSpc>
                <a:spcPct val="100000"/>
              </a:lnSpc>
              <a:spcBef>
                <a:spcPts val="0"/>
              </a:spcBef>
              <a:spcAft>
                <a:spcPts val="0"/>
              </a:spcAft>
              <a:buNone/>
            </a:pPr>
            <a:r>
              <a:rPr lang="en" sz="3000">
                <a:latin typeface="Cambria"/>
                <a:ea typeface="Cambria"/>
                <a:cs typeface="Cambria"/>
                <a:sym typeface="Cambria"/>
              </a:rPr>
              <a:t>@poult1920</a:t>
            </a:r>
            <a:endParaRPr sz="3000">
              <a:latin typeface="Cambria"/>
              <a:ea typeface="Cambria"/>
              <a:cs typeface="Cambria"/>
              <a:sym typeface="Cambri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7" name="Shape 427"/>
        <p:cNvGrpSpPr/>
        <p:nvPr/>
      </p:nvGrpSpPr>
      <p:grpSpPr>
        <a:xfrm>
          <a:off x="0" y="0"/>
          <a:ext cx="0" cy="0"/>
          <a:chOff x="0" y="0"/>
          <a:chExt cx="0" cy="0"/>
        </a:xfrm>
      </p:grpSpPr>
      <p:sp>
        <p:nvSpPr>
          <p:cNvPr id="428" name="Google Shape;428;p7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Lamb - Total Cost +/-$1000.00</a:t>
            </a:r>
            <a:endParaRPr/>
          </a:p>
        </p:txBody>
      </p:sp>
      <p:sp>
        <p:nvSpPr>
          <p:cNvPr id="429" name="Google Shape;429;p77"/>
          <p:cNvSpPr txBox="1"/>
          <p:nvPr>
            <p:ph idx="1" type="body"/>
          </p:nvPr>
        </p:nvSpPr>
        <p:spPr>
          <a:xfrm>
            <a:off x="387900" y="1489825"/>
            <a:ext cx="3684300" cy="3078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3000">
                <a:latin typeface="Cambria"/>
                <a:ea typeface="Cambria"/>
                <a:cs typeface="Cambria"/>
                <a:sym typeface="Cambria"/>
              </a:rPr>
              <a:t>Lamb and Entry</a:t>
            </a:r>
            <a:endParaRPr sz="3000">
              <a:latin typeface="Cambria"/>
              <a:ea typeface="Cambria"/>
              <a:cs typeface="Cambria"/>
              <a:sym typeface="Cambria"/>
            </a:endParaRPr>
          </a:p>
          <a:p>
            <a:pPr indent="0" lvl="0" marL="0" rtl="0" algn="l">
              <a:lnSpc>
                <a:spcPct val="100000"/>
              </a:lnSpc>
              <a:spcBef>
                <a:spcPts val="0"/>
              </a:spcBef>
              <a:spcAft>
                <a:spcPts val="0"/>
              </a:spcAft>
              <a:buNone/>
            </a:pPr>
            <a:r>
              <a:rPr lang="en" sz="3000">
                <a:latin typeface="Cambria"/>
                <a:ea typeface="Cambria"/>
                <a:cs typeface="Cambria"/>
                <a:sym typeface="Cambria"/>
              </a:rPr>
              <a:t>$375.00</a:t>
            </a:r>
            <a:endParaRPr sz="3000">
              <a:latin typeface="Cambria"/>
              <a:ea typeface="Cambria"/>
              <a:cs typeface="Cambria"/>
              <a:sym typeface="Cambria"/>
            </a:endParaRPr>
          </a:p>
          <a:p>
            <a:pPr indent="0" lvl="0" marL="0" rtl="0" algn="l">
              <a:lnSpc>
                <a:spcPct val="100000"/>
              </a:lnSpc>
              <a:spcBef>
                <a:spcPts val="0"/>
              </a:spcBef>
              <a:spcAft>
                <a:spcPts val="0"/>
              </a:spcAft>
              <a:buNone/>
            </a:pPr>
            <a:r>
              <a:t/>
            </a:r>
            <a:endParaRPr sz="3000">
              <a:latin typeface="Cambria"/>
              <a:ea typeface="Cambria"/>
              <a:cs typeface="Cambria"/>
              <a:sym typeface="Cambria"/>
            </a:endParaRPr>
          </a:p>
          <a:p>
            <a:pPr indent="0" lvl="0" marL="0" rtl="0" algn="l">
              <a:lnSpc>
                <a:spcPct val="100000"/>
              </a:lnSpc>
              <a:spcBef>
                <a:spcPts val="0"/>
              </a:spcBef>
              <a:spcAft>
                <a:spcPts val="0"/>
              </a:spcAft>
              <a:buNone/>
            </a:pPr>
            <a:r>
              <a:rPr lang="en" sz="3000">
                <a:latin typeface="Cambria"/>
                <a:ea typeface="Cambria"/>
                <a:cs typeface="Cambria"/>
                <a:sym typeface="Cambria"/>
              </a:rPr>
              <a:t>Barn Fee</a:t>
            </a:r>
            <a:endParaRPr sz="3000">
              <a:latin typeface="Cambria"/>
              <a:ea typeface="Cambria"/>
              <a:cs typeface="Cambria"/>
              <a:sym typeface="Cambria"/>
            </a:endParaRPr>
          </a:p>
          <a:p>
            <a:pPr indent="0" lvl="0" marL="0" rtl="0" algn="l">
              <a:lnSpc>
                <a:spcPct val="100000"/>
              </a:lnSpc>
              <a:spcBef>
                <a:spcPts val="0"/>
              </a:spcBef>
              <a:spcAft>
                <a:spcPts val="0"/>
              </a:spcAft>
              <a:buNone/>
            </a:pPr>
            <a:r>
              <a:rPr lang="en" sz="3000">
                <a:latin typeface="Cambria"/>
                <a:ea typeface="Cambria"/>
                <a:cs typeface="Cambria"/>
                <a:sym typeface="Cambria"/>
              </a:rPr>
              <a:t>$130.00</a:t>
            </a:r>
            <a:endParaRPr sz="3000">
              <a:latin typeface="Cambria"/>
              <a:ea typeface="Cambria"/>
              <a:cs typeface="Cambria"/>
              <a:sym typeface="Cambria"/>
            </a:endParaRPr>
          </a:p>
          <a:p>
            <a:pPr indent="0" lvl="0" marL="0" rtl="0" algn="l">
              <a:lnSpc>
                <a:spcPct val="100000"/>
              </a:lnSpc>
              <a:spcBef>
                <a:spcPts val="0"/>
              </a:spcBef>
              <a:spcAft>
                <a:spcPts val="0"/>
              </a:spcAft>
              <a:buNone/>
            </a:pPr>
            <a:r>
              <a:t/>
            </a:r>
            <a:endParaRPr>
              <a:latin typeface="Cambria"/>
              <a:ea typeface="Cambria"/>
              <a:cs typeface="Cambria"/>
              <a:sym typeface="Cambria"/>
            </a:endParaRPr>
          </a:p>
          <a:p>
            <a:pPr indent="0" lvl="0" marL="0" rtl="0" algn="l">
              <a:lnSpc>
                <a:spcPct val="100000"/>
              </a:lnSpc>
              <a:spcBef>
                <a:spcPts val="0"/>
              </a:spcBef>
              <a:spcAft>
                <a:spcPts val="0"/>
              </a:spcAft>
              <a:buNone/>
            </a:pPr>
            <a:r>
              <a:t/>
            </a:r>
            <a:endParaRPr>
              <a:latin typeface="Cambria"/>
              <a:ea typeface="Cambria"/>
              <a:cs typeface="Cambria"/>
              <a:sym typeface="Cambria"/>
            </a:endParaRPr>
          </a:p>
          <a:p>
            <a:pPr indent="0" lvl="0" marL="0" rtl="0" algn="l">
              <a:lnSpc>
                <a:spcPct val="100000"/>
              </a:lnSpc>
              <a:spcBef>
                <a:spcPts val="0"/>
              </a:spcBef>
              <a:spcAft>
                <a:spcPts val="0"/>
              </a:spcAft>
              <a:buNone/>
            </a:pPr>
            <a:r>
              <a:t/>
            </a:r>
            <a:endParaRPr>
              <a:latin typeface="Cambria"/>
              <a:ea typeface="Cambria"/>
              <a:cs typeface="Cambria"/>
              <a:sym typeface="Cambria"/>
            </a:endParaRPr>
          </a:p>
          <a:p>
            <a:pPr indent="0" lvl="0" marL="0" rtl="0" algn="l">
              <a:lnSpc>
                <a:spcPct val="100000"/>
              </a:lnSpc>
              <a:spcBef>
                <a:spcPts val="0"/>
              </a:spcBef>
              <a:spcAft>
                <a:spcPts val="0"/>
              </a:spcAft>
              <a:buNone/>
            </a:pPr>
            <a:r>
              <a:t/>
            </a:r>
            <a:endParaRPr>
              <a:latin typeface="Cambria"/>
              <a:ea typeface="Cambria"/>
              <a:cs typeface="Cambria"/>
              <a:sym typeface="Cambria"/>
            </a:endParaRPr>
          </a:p>
          <a:p>
            <a:pPr indent="0" lvl="0" marL="0" rtl="0" algn="l">
              <a:lnSpc>
                <a:spcPct val="100000"/>
              </a:lnSpc>
              <a:spcBef>
                <a:spcPts val="0"/>
              </a:spcBef>
              <a:spcAft>
                <a:spcPts val="0"/>
              </a:spcAft>
              <a:buNone/>
            </a:pPr>
            <a:r>
              <a:t/>
            </a:r>
            <a:endParaRPr>
              <a:latin typeface="Cambria"/>
              <a:ea typeface="Cambria"/>
              <a:cs typeface="Cambria"/>
              <a:sym typeface="Cambria"/>
            </a:endParaRPr>
          </a:p>
        </p:txBody>
      </p:sp>
      <p:sp>
        <p:nvSpPr>
          <p:cNvPr id="430" name="Google Shape;430;p77"/>
          <p:cNvSpPr txBox="1"/>
          <p:nvPr/>
        </p:nvSpPr>
        <p:spPr>
          <a:xfrm>
            <a:off x="4072200" y="1144125"/>
            <a:ext cx="4435800" cy="3318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1"/>
                </a:solidFill>
                <a:latin typeface="Cambria"/>
                <a:ea typeface="Cambria"/>
                <a:cs typeface="Cambria"/>
                <a:sym typeface="Cambria"/>
              </a:rPr>
              <a:t>Supplies</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Water bucket with clip</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Feeder with clips</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Pine shavings </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Lamb halter </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Lamb blanket </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Muzzle </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Antibacterial soap </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Feed &amp; Supplements </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Alfalfa Hay </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Lysol Spray</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Brushes</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Tool box </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Wire/wood</a:t>
            </a:r>
            <a:endParaRPr sz="1800">
              <a:solidFill>
                <a:schemeClr val="dk1"/>
              </a:solidFill>
              <a:latin typeface="Cambria"/>
              <a:ea typeface="Cambria"/>
              <a:cs typeface="Cambria"/>
              <a:sym typeface="Cambria"/>
            </a:endParaRPr>
          </a:p>
          <a:p>
            <a:pPr indent="0" lvl="0" marL="0" rtl="0" algn="l">
              <a:spcBef>
                <a:spcPts val="0"/>
              </a:spcBef>
              <a:spcAft>
                <a:spcPts val="0"/>
              </a:spcAft>
              <a:buNone/>
            </a:pPr>
            <a:r>
              <a:rPr lang="en" sz="1800">
                <a:solidFill>
                  <a:schemeClr val="dk1"/>
                </a:solidFill>
                <a:latin typeface="Cambria"/>
                <a:ea typeface="Cambria"/>
                <a:cs typeface="Cambria"/>
                <a:sym typeface="Cambria"/>
              </a:rPr>
              <a:t>Total = +/- $500</a:t>
            </a:r>
            <a:endParaRPr sz="1800">
              <a:solidFill>
                <a:schemeClr val="dk1"/>
              </a:solidFill>
              <a:latin typeface="Cambria"/>
              <a:ea typeface="Cambria"/>
              <a:cs typeface="Cambria"/>
              <a:sym typeface="Cambria"/>
            </a:endParaRPr>
          </a:p>
          <a:p>
            <a:pPr indent="0" lvl="0" marL="0" rtl="0" algn="l">
              <a:spcBef>
                <a:spcPts val="0"/>
              </a:spcBef>
              <a:spcAft>
                <a:spcPts val="0"/>
              </a:spcAft>
              <a:buNone/>
            </a:pPr>
            <a:r>
              <a:t/>
            </a:r>
            <a:endParaRPr sz="1800">
              <a:solidFill>
                <a:schemeClr val="dk1"/>
              </a:solidFill>
              <a:latin typeface="Cambria"/>
              <a:ea typeface="Cambria"/>
              <a:cs typeface="Cambria"/>
              <a:sym typeface="Cambria"/>
            </a:endParaRPr>
          </a:p>
          <a:p>
            <a:pPr indent="0" lvl="0" marL="0" rtl="0" algn="l">
              <a:spcBef>
                <a:spcPts val="0"/>
              </a:spcBef>
              <a:spcAft>
                <a:spcPts val="0"/>
              </a:spcAft>
              <a:buNone/>
            </a:pPr>
            <a:r>
              <a:t/>
            </a:r>
            <a:endParaRPr>
              <a:latin typeface="Roboto"/>
              <a:ea typeface="Roboto"/>
              <a:cs typeface="Roboto"/>
              <a:sym typeface="Roboto"/>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4" name="Shape 434"/>
        <p:cNvGrpSpPr/>
        <p:nvPr/>
      </p:nvGrpSpPr>
      <p:grpSpPr>
        <a:xfrm>
          <a:off x="0" y="0"/>
          <a:ext cx="0" cy="0"/>
          <a:chOff x="0" y="0"/>
          <a:chExt cx="0" cy="0"/>
        </a:xfrm>
      </p:grpSpPr>
      <p:sp>
        <p:nvSpPr>
          <p:cNvPr id="435" name="Google Shape;435;p7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5000"/>
              <a:t>Lamb </a:t>
            </a:r>
            <a:r>
              <a:rPr lang="en" sz="5000"/>
              <a:t>Time Dedication</a:t>
            </a:r>
            <a:endParaRPr/>
          </a:p>
        </p:txBody>
      </p:sp>
      <p:sp>
        <p:nvSpPr>
          <p:cNvPr id="436" name="Google Shape;436;p78"/>
          <p:cNvSpPr txBox="1"/>
          <p:nvPr>
            <p:ph idx="1" type="body"/>
          </p:nvPr>
        </p:nvSpPr>
        <p:spPr>
          <a:xfrm>
            <a:off x="387900" y="1163750"/>
            <a:ext cx="8368200" cy="3771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1100">
              <a:solidFill>
                <a:srgbClr val="000000"/>
              </a:solidFill>
              <a:latin typeface="Arial"/>
              <a:ea typeface="Arial"/>
              <a:cs typeface="Arial"/>
              <a:sym typeface="Arial"/>
            </a:endParaRPr>
          </a:p>
          <a:p>
            <a:pPr indent="-381000" lvl="0" marL="457200" rtl="0" algn="l">
              <a:spcBef>
                <a:spcPts val="0"/>
              </a:spcBef>
              <a:spcAft>
                <a:spcPts val="0"/>
              </a:spcAft>
              <a:buClr>
                <a:srgbClr val="FFFFFF"/>
              </a:buClr>
              <a:buSzPts val="2400"/>
              <a:buFont typeface="Arvo"/>
              <a:buChar char="●"/>
            </a:pPr>
            <a:r>
              <a:rPr lang="en" sz="2400">
                <a:solidFill>
                  <a:srgbClr val="FFFFFF"/>
                </a:solidFill>
                <a:latin typeface="Arvo"/>
                <a:ea typeface="Arvo"/>
                <a:cs typeface="Arvo"/>
                <a:sym typeface="Arvo"/>
              </a:rPr>
              <a:t>4 months - (Oct. - Feb.)</a:t>
            </a:r>
            <a:endParaRPr sz="2400">
              <a:solidFill>
                <a:srgbClr val="FFFFFF"/>
              </a:solidFill>
              <a:latin typeface="Arvo"/>
              <a:ea typeface="Arvo"/>
              <a:cs typeface="Arvo"/>
              <a:sym typeface="Arvo"/>
            </a:endParaRPr>
          </a:p>
          <a:p>
            <a:pPr indent="-381000" lvl="1" marL="9144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Including Thanksgiving and Christmas Break</a:t>
            </a:r>
            <a:endParaRPr sz="2400">
              <a:solidFill>
                <a:srgbClr val="FFFFFF"/>
              </a:solidFill>
              <a:latin typeface="Arvo"/>
              <a:ea typeface="Arvo"/>
              <a:cs typeface="Arvo"/>
              <a:sym typeface="Arvo"/>
            </a:endParaRPr>
          </a:p>
          <a:p>
            <a:pPr indent="-381000" lvl="0" marL="4572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Total 7-12 hours per week at </a:t>
            </a:r>
            <a:r>
              <a:rPr b="1" lang="en" sz="2400" u="sng">
                <a:solidFill>
                  <a:srgbClr val="FFFFFF"/>
                </a:solidFill>
                <a:latin typeface="Arvo"/>
                <a:ea typeface="Arvo"/>
                <a:cs typeface="Arvo"/>
                <a:sym typeface="Arvo"/>
              </a:rPr>
              <a:t>minimum. </a:t>
            </a:r>
            <a:endParaRPr b="1" sz="2400" u="sng">
              <a:solidFill>
                <a:srgbClr val="FFFFFF"/>
              </a:solidFill>
              <a:latin typeface="Arvo"/>
              <a:ea typeface="Arvo"/>
              <a:cs typeface="Arvo"/>
              <a:sym typeface="Arvo"/>
            </a:endParaRPr>
          </a:p>
          <a:p>
            <a:pPr indent="-381000" lvl="0" marL="4572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Feed and fresh water must be given every 12 hours.</a:t>
            </a:r>
            <a:endParaRPr sz="2400">
              <a:solidFill>
                <a:srgbClr val="FFFFFF"/>
              </a:solidFill>
              <a:latin typeface="Arvo"/>
              <a:ea typeface="Arvo"/>
              <a:cs typeface="Arvo"/>
              <a:sym typeface="Arvo"/>
            </a:endParaRPr>
          </a:p>
          <a:p>
            <a:pPr indent="-381000" lvl="0" marL="4572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Walk lamb for at least an hour daily.</a:t>
            </a:r>
            <a:endParaRPr sz="2400">
              <a:solidFill>
                <a:srgbClr val="FFFFFF"/>
              </a:solidFill>
              <a:latin typeface="Arvo"/>
              <a:ea typeface="Arvo"/>
              <a:cs typeface="Arvo"/>
              <a:sym typeface="Arvo"/>
            </a:endParaRPr>
          </a:p>
          <a:p>
            <a:pPr indent="-381000" lvl="0" marL="4572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Bracing and working lamb daily.</a:t>
            </a:r>
            <a:endParaRPr sz="2400">
              <a:solidFill>
                <a:srgbClr val="FFFFFF"/>
              </a:solidFill>
              <a:latin typeface="Arvo"/>
              <a:ea typeface="Arvo"/>
              <a:cs typeface="Arvo"/>
              <a:sym typeface="Arvo"/>
            </a:endParaRPr>
          </a:p>
          <a:p>
            <a:pPr indent="0" lvl="0" marL="457200" rtl="0" algn="l">
              <a:spcBef>
                <a:spcPts val="1000"/>
              </a:spcBef>
              <a:spcAft>
                <a:spcPts val="0"/>
              </a:spcAft>
              <a:buNone/>
            </a:pPr>
            <a:r>
              <a:t/>
            </a:r>
            <a:endParaRPr sz="2400">
              <a:solidFill>
                <a:srgbClr val="FFFFFF"/>
              </a:solidFill>
              <a:latin typeface="Arvo"/>
              <a:ea typeface="Arvo"/>
              <a:cs typeface="Arvo"/>
              <a:sym typeface="Arvo"/>
            </a:endParaRPr>
          </a:p>
          <a:p>
            <a:pPr indent="0" lvl="0" marL="0" marR="0" rtl="0" algn="l">
              <a:lnSpc>
                <a:spcPct val="115000"/>
              </a:lnSpc>
              <a:spcBef>
                <a:spcPts val="1000"/>
              </a:spcBef>
              <a:spcAft>
                <a:spcPts val="0"/>
              </a:spcAft>
              <a:buNone/>
            </a:pPr>
            <a:r>
              <a:t/>
            </a:r>
            <a:endParaRPr sz="2400">
              <a:solidFill>
                <a:srgbClr val="FFFFFF"/>
              </a:solidFill>
              <a:latin typeface="Cambria"/>
              <a:ea typeface="Cambria"/>
              <a:cs typeface="Cambria"/>
              <a:sym typeface="Cambria"/>
            </a:endParaRPr>
          </a:p>
          <a:p>
            <a:pPr indent="0" lvl="0" marL="0" rtl="0" algn="l">
              <a:lnSpc>
                <a:spcPct val="100000"/>
              </a:lnSpc>
              <a:spcBef>
                <a:spcPts val="1000"/>
              </a:spcBef>
              <a:spcAft>
                <a:spcPts val="0"/>
              </a:spcAft>
              <a:buNone/>
            </a:pPr>
            <a:r>
              <a:t/>
            </a:r>
            <a:endParaRPr sz="2400">
              <a:solidFill>
                <a:srgbClr val="FFFFFF"/>
              </a:solidFill>
              <a:latin typeface="Cambria"/>
              <a:ea typeface="Cambria"/>
              <a:cs typeface="Cambria"/>
              <a:sym typeface="Cambria"/>
            </a:endParaRPr>
          </a:p>
          <a:p>
            <a:pPr indent="0" lvl="0" marL="0" rtl="0" algn="l">
              <a:lnSpc>
                <a:spcPct val="100000"/>
              </a:lnSpc>
              <a:spcBef>
                <a:spcPts val="0"/>
              </a:spcBef>
              <a:spcAft>
                <a:spcPts val="0"/>
              </a:spcAft>
              <a:buNone/>
            </a:pPr>
            <a:r>
              <a:t/>
            </a:r>
            <a:endParaRPr sz="2400">
              <a:solidFill>
                <a:srgbClr val="FFFFFF"/>
              </a:solidFill>
              <a:latin typeface="Cambria"/>
              <a:ea typeface="Cambria"/>
              <a:cs typeface="Cambria"/>
              <a:sym typeface="Cambria"/>
            </a:endParaRPr>
          </a:p>
          <a:p>
            <a:pPr indent="0" lvl="0" marL="0" rtl="0" algn="l">
              <a:lnSpc>
                <a:spcPct val="100000"/>
              </a:lnSpc>
              <a:spcBef>
                <a:spcPts val="0"/>
              </a:spcBef>
              <a:spcAft>
                <a:spcPts val="0"/>
              </a:spcAft>
              <a:buNone/>
            </a:pPr>
            <a:r>
              <a:t/>
            </a:r>
            <a:endParaRPr sz="2400">
              <a:solidFill>
                <a:srgbClr val="FFFFFF"/>
              </a:solidFill>
              <a:latin typeface="Cambria"/>
              <a:ea typeface="Cambria"/>
              <a:cs typeface="Cambria"/>
              <a:sym typeface="Cambria"/>
            </a:endParaRPr>
          </a:p>
          <a:p>
            <a:pPr indent="0" lvl="0" marL="0" rtl="0" algn="l">
              <a:lnSpc>
                <a:spcPct val="100000"/>
              </a:lnSpc>
              <a:spcBef>
                <a:spcPts val="0"/>
              </a:spcBef>
              <a:spcAft>
                <a:spcPts val="0"/>
              </a:spcAft>
              <a:buNone/>
            </a:pPr>
            <a:r>
              <a:t/>
            </a:r>
            <a:endParaRPr sz="2400">
              <a:solidFill>
                <a:srgbClr val="FFFFFF"/>
              </a:solidFill>
              <a:latin typeface="Cambria"/>
              <a:ea typeface="Cambria"/>
              <a:cs typeface="Cambria"/>
              <a:sym typeface="Cambri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0" name="Shape 440"/>
        <p:cNvGrpSpPr/>
        <p:nvPr/>
      </p:nvGrpSpPr>
      <p:grpSpPr>
        <a:xfrm>
          <a:off x="0" y="0"/>
          <a:ext cx="0" cy="0"/>
          <a:chOff x="0" y="0"/>
          <a:chExt cx="0" cy="0"/>
        </a:xfrm>
      </p:grpSpPr>
      <p:sp>
        <p:nvSpPr>
          <p:cNvPr id="441" name="Google Shape;441;p7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5000"/>
              <a:t>Lambs</a:t>
            </a:r>
            <a:r>
              <a:rPr lang="en"/>
              <a:t> </a:t>
            </a:r>
            <a:endParaRPr/>
          </a:p>
        </p:txBody>
      </p:sp>
      <p:sp>
        <p:nvSpPr>
          <p:cNvPr id="442" name="Google Shape;442;p79"/>
          <p:cNvSpPr txBox="1"/>
          <p:nvPr>
            <p:ph idx="1" type="body"/>
          </p:nvPr>
        </p:nvSpPr>
        <p:spPr>
          <a:xfrm>
            <a:off x="387900" y="1239950"/>
            <a:ext cx="4656600" cy="3328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3000" u="sng">
                <a:latin typeface="Cambria"/>
                <a:ea typeface="Cambria"/>
                <a:cs typeface="Cambria"/>
                <a:sym typeface="Cambria"/>
              </a:rPr>
              <a:t>Dates:</a:t>
            </a:r>
            <a:endParaRPr b="1" sz="3000" u="sng">
              <a:latin typeface="Cambria"/>
              <a:ea typeface="Cambria"/>
              <a:cs typeface="Cambria"/>
              <a:sym typeface="Cambria"/>
            </a:endParaRPr>
          </a:p>
          <a:p>
            <a:pPr indent="-381000" lvl="0" marL="457200" rtl="0" algn="l">
              <a:spcBef>
                <a:spcPts val="0"/>
              </a:spcBef>
              <a:spcAft>
                <a:spcPts val="0"/>
              </a:spcAft>
              <a:buClr>
                <a:srgbClr val="FFFFFF"/>
              </a:buClr>
              <a:buSzPts val="2400"/>
              <a:buFont typeface="Arvo"/>
              <a:buChar char="●"/>
            </a:pPr>
            <a:r>
              <a:rPr lang="en" sz="2400">
                <a:solidFill>
                  <a:srgbClr val="FFFFFF"/>
                </a:solidFill>
                <a:latin typeface="Arvo"/>
                <a:ea typeface="Arvo"/>
                <a:cs typeface="Arvo"/>
                <a:sym typeface="Arvo"/>
              </a:rPr>
              <a:t>September 18 - Entry &amp; Barn Application due BY NOON to your Ag. Teacher</a:t>
            </a:r>
            <a:endParaRPr sz="2400">
              <a:solidFill>
                <a:srgbClr val="FFFFFF"/>
              </a:solidFill>
              <a:latin typeface="Arvo"/>
              <a:ea typeface="Arvo"/>
              <a:cs typeface="Arvo"/>
              <a:sym typeface="Arvo"/>
            </a:endParaRPr>
          </a:p>
          <a:p>
            <a:pPr indent="0" lvl="0" marL="457200" rtl="0" algn="l">
              <a:spcBef>
                <a:spcPts val="0"/>
              </a:spcBef>
              <a:spcAft>
                <a:spcPts val="0"/>
              </a:spcAft>
              <a:buNone/>
            </a:pPr>
            <a:r>
              <a:t/>
            </a:r>
            <a:endParaRPr sz="2400">
              <a:solidFill>
                <a:srgbClr val="FFFFFF"/>
              </a:solidFill>
              <a:latin typeface="Arvo"/>
              <a:ea typeface="Arvo"/>
              <a:cs typeface="Arvo"/>
              <a:sym typeface="Arvo"/>
            </a:endParaRPr>
          </a:p>
          <a:p>
            <a:pPr indent="-381000" lvl="0" marL="457200" rtl="0" algn="l">
              <a:spcBef>
                <a:spcPts val="0"/>
              </a:spcBef>
              <a:spcAft>
                <a:spcPts val="0"/>
              </a:spcAft>
              <a:buClr>
                <a:srgbClr val="FFFFFF"/>
              </a:buClr>
              <a:buSzPts val="2400"/>
              <a:buFont typeface="Arvo"/>
              <a:buChar char="●"/>
            </a:pPr>
            <a:r>
              <a:rPr lang="en" sz="2400">
                <a:solidFill>
                  <a:srgbClr val="FFFFFF"/>
                </a:solidFill>
                <a:latin typeface="Arvo"/>
                <a:ea typeface="Arvo"/>
                <a:cs typeface="Arvo"/>
                <a:sym typeface="Arvo"/>
              </a:rPr>
              <a:t>September 23 - Lamb &amp; Goat Workshop</a:t>
            </a:r>
            <a:endParaRPr sz="2400">
              <a:solidFill>
                <a:srgbClr val="FFFFFF"/>
              </a:solidFill>
              <a:latin typeface="Arvo"/>
              <a:ea typeface="Arvo"/>
              <a:cs typeface="Arvo"/>
              <a:sym typeface="Arvo"/>
            </a:endParaRPr>
          </a:p>
          <a:p>
            <a:pPr indent="0" lvl="0" marL="0" rtl="0" algn="l">
              <a:lnSpc>
                <a:spcPct val="100000"/>
              </a:lnSpc>
              <a:spcBef>
                <a:spcPts val="0"/>
              </a:spcBef>
              <a:spcAft>
                <a:spcPts val="0"/>
              </a:spcAft>
              <a:buNone/>
            </a:pPr>
            <a:r>
              <a:t/>
            </a:r>
            <a:endParaRPr sz="2400">
              <a:solidFill>
                <a:srgbClr val="FFFFFF"/>
              </a:solidFill>
              <a:latin typeface="Cambria"/>
              <a:ea typeface="Cambria"/>
              <a:cs typeface="Cambria"/>
              <a:sym typeface="Cambria"/>
            </a:endParaRPr>
          </a:p>
        </p:txBody>
      </p:sp>
      <p:sp>
        <p:nvSpPr>
          <p:cNvPr id="443" name="Google Shape;443;p79"/>
          <p:cNvSpPr txBox="1"/>
          <p:nvPr>
            <p:ph idx="1" type="body"/>
          </p:nvPr>
        </p:nvSpPr>
        <p:spPr>
          <a:xfrm>
            <a:off x="5044500" y="1209250"/>
            <a:ext cx="3711600" cy="3328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3000" u="sng">
                <a:latin typeface="Cambria"/>
                <a:ea typeface="Cambria"/>
                <a:cs typeface="Cambria"/>
                <a:sym typeface="Cambria"/>
              </a:rPr>
              <a:t>Remind 101:</a:t>
            </a:r>
            <a:endParaRPr b="1" sz="3000" u="sng">
              <a:latin typeface="Cambria"/>
              <a:ea typeface="Cambria"/>
              <a:cs typeface="Cambria"/>
              <a:sym typeface="Cambria"/>
            </a:endParaRPr>
          </a:p>
          <a:p>
            <a:pPr indent="0" lvl="0" marL="0" rtl="0" algn="l">
              <a:lnSpc>
                <a:spcPct val="100000"/>
              </a:lnSpc>
              <a:spcBef>
                <a:spcPts val="0"/>
              </a:spcBef>
              <a:spcAft>
                <a:spcPts val="0"/>
              </a:spcAft>
              <a:buNone/>
            </a:pPr>
            <a:r>
              <a:rPr lang="en" sz="3000">
                <a:latin typeface="Cambria"/>
                <a:ea typeface="Cambria"/>
                <a:cs typeface="Cambria"/>
                <a:sym typeface="Cambria"/>
              </a:rPr>
              <a:t>@goat-lamb</a:t>
            </a:r>
            <a:endParaRPr sz="3000">
              <a:latin typeface="Cambria"/>
              <a:ea typeface="Cambria"/>
              <a:cs typeface="Cambria"/>
              <a:sym typeface="Cambri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7" name="Shape 447"/>
        <p:cNvGrpSpPr/>
        <p:nvPr/>
      </p:nvGrpSpPr>
      <p:grpSpPr>
        <a:xfrm>
          <a:off x="0" y="0"/>
          <a:ext cx="0" cy="0"/>
          <a:chOff x="0" y="0"/>
          <a:chExt cx="0" cy="0"/>
        </a:xfrm>
      </p:grpSpPr>
      <p:sp>
        <p:nvSpPr>
          <p:cNvPr id="448" name="Google Shape;448;p8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Goats</a:t>
            </a:r>
            <a:r>
              <a:rPr lang="en"/>
              <a:t> - Total Cost +/-$1000.00</a:t>
            </a:r>
            <a:endParaRPr/>
          </a:p>
        </p:txBody>
      </p:sp>
      <p:sp>
        <p:nvSpPr>
          <p:cNvPr id="449" name="Google Shape;449;p80"/>
          <p:cNvSpPr txBox="1"/>
          <p:nvPr>
            <p:ph idx="1" type="body"/>
          </p:nvPr>
        </p:nvSpPr>
        <p:spPr>
          <a:xfrm>
            <a:off x="387900" y="1489825"/>
            <a:ext cx="3684300" cy="3078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3000">
                <a:latin typeface="Cambria"/>
                <a:ea typeface="Cambria"/>
                <a:cs typeface="Cambria"/>
                <a:sym typeface="Cambria"/>
              </a:rPr>
              <a:t>Goat</a:t>
            </a:r>
            <a:r>
              <a:rPr lang="en" sz="3000">
                <a:latin typeface="Cambria"/>
                <a:ea typeface="Cambria"/>
                <a:cs typeface="Cambria"/>
                <a:sym typeface="Cambria"/>
              </a:rPr>
              <a:t> and Entry</a:t>
            </a:r>
            <a:endParaRPr sz="3000">
              <a:latin typeface="Cambria"/>
              <a:ea typeface="Cambria"/>
              <a:cs typeface="Cambria"/>
              <a:sym typeface="Cambria"/>
            </a:endParaRPr>
          </a:p>
          <a:p>
            <a:pPr indent="0" lvl="0" marL="0" rtl="0" algn="l">
              <a:lnSpc>
                <a:spcPct val="100000"/>
              </a:lnSpc>
              <a:spcBef>
                <a:spcPts val="0"/>
              </a:spcBef>
              <a:spcAft>
                <a:spcPts val="0"/>
              </a:spcAft>
              <a:buNone/>
            </a:pPr>
            <a:r>
              <a:rPr lang="en" sz="3000">
                <a:latin typeface="Cambria"/>
                <a:ea typeface="Cambria"/>
                <a:cs typeface="Cambria"/>
                <a:sym typeface="Cambria"/>
              </a:rPr>
              <a:t>$420.00</a:t>
            </a:r>
            <a:endParaRPr sz="3000">
              <a:latin typeface="Cambria"/>
              <a:ea typeface="Cambria"/>
              <a:cs typeface="Cambria"/>
              <a:sym typeface="Cambria"/>
            </a:endParaRPr>
          </a:p>
          <a:p>
            <a:pPr indent="0" lvl="0" marL="0" rtl="0" algn="l">
              <a:lnSpc>
                <a:spcPct val="100000"/>
              </a:lnSpc>
              <a:spcBef>
                <a:spcPts val="0"/>
              </a:spcBef>
              <a:spcAft>
                <a:spcPts val="0"/>
              </a:spcAft>
              <a:buNone/>
            </a:pPr>
            <a:r>
              <a:t/>
            </a:r>
            <a:endParaRPr sz="3000">
              <a:latin typeface="Cambria"/>
              <a:ea typeface="Cambria"/>
              <a:cs typeface="Cambria"/>
              <a:sym typeface="Cambria"/>
            </a:endParaRPr>
          </a:p>
          <a:p>
            <a:pPr indent="0" lvl="0" marL="0" rtl="0" algn="l">
              <a:lnSpc>
                <a:spcPct val="100000"/>
              </a:lnSpc>
              <a:spcBef>
                <a:spcPts val="0"/>
              </a:spcBef>
              <a:spcAft>
                <a:spcPts val="0"/>
              </a:spcAft>
              <a:buNone/>
            </a:pPr>
            <a:r>
              <a:rPr lang="en" sz="3000">
                <a:latin typeface="Cambria"/>
                <a:ea typeface="Cambria"/>
                <a:cs typeface="Cambria"/>
                <a:sym typeface="Cambria"/>
              </a:rPr>
              <a:t>Barn Fee</a:t>
            </a:r>
            <a:endParaRPr sz="3000">
              <a:latin typeface="Cambria"/>
              <a:ea typeface="Cambria"/>
              <a:cs typeface="Cambria"/>
              <a:sym typeface="Cambria"/>
            </a:endParaRPr>
          </a:p>
          <a:p>
            <a:pPr indent="0" lvl="0" marL="0" rtl="0" algn="l">
              <a:lnSpc>
                <a:spcPct val="100000"/>
              </a:lnSpc>
              <a:spcBef>
                <a:spcPts val="0"/>
              </a:spcBef>
              <a:spcAft>
                <a:spcPts val="0"/>
              </a:spcAft>
              <a:buNone/>
            </a:pPr>
            <a:r>
              <a:rPr lang="en" sz="3000">
                <a:latin typeface="Cambria"/>
                <a:ea typeface="Cambria"/>
                <a:cs typeface="Cambria"/>
                <a:sym typeface="Cambria"/>
              </a:rPr>
              <a:t>$130.00</a:t>
            </a:r>
            <a:endParaRPr sz="3000">
              <a:latin typeface="Cambria"/>
              <a:ea typeface="Cambria"/>
              <a:cs typeface="Cambria"/>
              <a:sym typeface="Cambria"/>
            </a:endParaRPr>
          </a:p>
          <a:p>
            <a:pPr indent="0" lvl="0" marL="0" rtl="0" algn="l">
              <a:lnSpc>
                <a:spcPct val="100000"/>
              </a:lnSpc>
              <a:spcBef>
                <a:spcPts val="0"/>
              </a:spcBef>
              <a:spcAft>
                <a:spcPts val="0"/>
              </a:spcAft>
              <a:buNone/>
            </a:pPr>
            <a:r>
              <a:t/>
            </a:r>
            <a:endParaRPr>
              <a:latin typeface="Cambria"/>
              <a:ea typeface="Cambria"/>
              <a:cs typeface="Cambria"/>
              <a:sym typeface="Cambria"/>
            </a:endParaRPr>
          </a:p>
          <a:p>
            <a:pPr indent="0" lvl="0" marL="0" rtl="0" algn="l">
              <a:lnSpc>
                <a:spcPct val="100000"/>
              </a:lnSpc>
              <a:spcBef>
                <a:spcPts val="0"/>
              </a:spcBef>
              <a:spcAft>
                <a:spcPts val="0"/>
              </a:spcAft>
              <a:buNone/>
            </a:pPr>
            <a:r>
              <a:t/>
            </a:r>
            <a:endParaRPr>
              <a:latin typeface="Cambria"/>
              <a:ea typeface="Cambria"/>
              <a:cs typeface="Cambria"/>
              <a:sym typeface="Cambria"/>
            </a:endParaRPr>
          </a:p>
          <a:p>
            <a:pPr indent="0" lvl="0" marL="0" rtl="0" algn="l">
              <a:lnSpc>
                <a:spcPct val="100000"/>
              </a:lnSpc>
              <a:spcBef>
                <a:spcPts val="0"/>
              </a:spcBef>
              <a:spcAft>
                <a:spcPts val="0"/>
              </a:spcAft>
              <a:buNone/>
            </a:pPr>
            <a:r>
              <a:t/>
            </a:r>
            <a:endParaRPr>
              <a:latin typeface="Cambria"/>
              <a:ea typeface="Cambria"/>
              <a:cs typeface="Cambria"/>
              <a:sym typeface="Cambria"/>
            </a:endParaRPr>
          </a:p>
          <a:p>
            <a:pPr indent="0" lvl="0" marL="0" rtl="0" algn="l">
              <a:lnSpc>
                <a:spcPct val="100000"/>
              </a:lnSpc>
              <a:spcBef>
                <a:spcPts val="0"/>
              </a:spcBef>
              <a:spcAft>
                <a:spcPts val="0"/>
              </a:spcAft>
              <a:buNone/>
            </a:pPr>
            <a:r>
              <a:t/>
            </a:r>
            <a:endParaRPr>
              <a:latin typeface="Cambria"/>
              <a:ea typeface="Cambria"/>
              <a:cs typeface="Cambria"/>
              <a:sym typeface="Cambria"/>
            </a:endParaRPr>
          </a:p>
          <a:p>
            <a:pPr indent="0" lvl="0" marL="0" rtl="0" algn="l">
              <a:lnSpc>
                <a:spcPct val="100000"/>
              </a:lnSpc>
              <a:spcBef>
                <a:spcPts val="0"/>
              </a:spcBef>
              <a:spcAft>
                <a:spcPts val="0"/>
              </a:spcAft>
              <a:buNone/>
            </a:pPr>
            <a:r>
              <a:t/>
            </a:r>
            <a:endParaRPr>
              <a:latin typeface="Cambria"/>
              <a:ea typeface="Cambria"/>
              <a:cs typeface="Cambria"/>
              <a:sym typeface="Cambria"/>
            </a:endParaRPr>
          </a:p>
        </p:txBody>
      </p:sp>
      <p:sp>
        <p:nvSpPr>
          <p:cNvPr id="450" name="Google Shape;450;p80"/>
          <p:cNvSpPr txBox="1"/>
          <p:nvPr/>
        </p:nvSpPr>
        <p:spPr>
          <a:xfrm>
            <a:off x="4072200" y="1144125"/>
            <a:ext cx="4435800" cy="3318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1"/>
                </a:solidFill>
                <a:latin typeface="Cambria"/>
                <a:ea typeface="Cambria"/>
                <a:cs typeface="Cambria"/>
                <a:sym typeface="Cambria"/>
              </a:rPr>
              <a:t>Supplies</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Water bucket with clip</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Feeder with clips</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Pine shavings </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Lamb halter </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Lamb blanket </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Muzzle </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Antibacterial soap </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Feed &amp; Supplements </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Alfalfa Hay </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Lysol Spray</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Brushes</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Tool box </a:t>
            </a:r>
            <a:endParaRPr sz="1800">
              <a:solidFill>
                <a:schemeClr val="dk1"/>
              </a:solidFill>
              <a:latin typeface="Cambria"/>
              <a:ea typeface="Cambria"/>
              <a:cs typeface="Cambria"/>
              <a:sym typeface="Cambria"/>
            </a:endParaRPr>
          </a:p>
          <a:p>
            <a:pPr indent="-342900" lvl="0" marL="457200" rtl="0" algn="l">
              <a:spcBef>
                <a:spcPts val="0"/>
              </a:spcBef>
              <a:spcAft>
                <a:spcPts val="0"/>
              </a:spcAft>
              <a:buClr>
                <a:schemeClr val="dk1"/>
              </a:buClr>
              <a:buSzPts val="1800"/>
              <a:buFont typeface="Cambria"/>
              <a:buChar char="●"/>
            </a:pPr>
            <a:r>
              <a:rPr lang="en" sz="1800">
                <a:solidFill>
                  <a:schemeClr val="dk1"/>
                </a:solidFill>
                <a:latin typeface="Cambria"/>
                <a:ea typeface="Cambria"/>
                <a:cs typeface="Cambria"/>
                <a:sym typeface="Cambria"/>
              </a:rPr>
              <a:t>Wire/wood</a:t>
            </a:r>
            <a:endParaRPr sz="1800">
              <a:solidFill>
                <a:schemeClr val="dk1"/>
              </a:solidFill>
              <a:latin typeface="Cambria"/>
              <a:ea typeface="Cambria"/>
              <a:cs typeface="Cambria"/>
              <a:sym typeface="Cambria"/>
            </a:endParaRPr>
          </a:p>
          <a:p>
            <a:pPr indent="0" lvl="0" marL="0" rtl="0" algn="l">
              <a:spcBef>
                <a:spcPts val="0"/>
              </a:spcBef>
              <a:spcAft>
                <a:spcPts val="0"/>
              </a:spcAft>
              <a:buNone/>
            </a:pPr>
            <a:r>
              <a:rPr lang="en" sz="1800">
                <a:solidFill>
                  <a:schemeClr val="dk1"/>
                </a:solidFill>
                <a:latin typeface="Cambria"/>
                <a:ea typeface="Cambria"/>
                <a:cs typeface="Cambria"/>
                <a:sym typeface="Cambria"/>
              </a:rPr>
              <a:t>Total = +/- $500</a:t>
            </a:r>
            <a:endParaRPr sz="1800">
              <a:solidFill>
                <a:schemeClr val="dk1"/>
              </a:solidFill>
              <a:latin typeface="Cambria"/>
              <a:ea typeface="Cambria"/>
              <a:cs typeface="Cambria"/>
              <a:sym typeface="Cambria"/>
            </a:endParaRPr>
          </a:p>
          <a:p>
            <a:pPr indent="0" lvl="0" marL="0" rtl="0" algn="l">
              <a:spcBef>
                <a:spcPts val="0"/>
              </a:spcBef>
              <a:spcAft>
                <a:spcPts val="0"/>
              </a:spcAft>
              <a:buNone/>
            </a:pPr>
            <a:r>
              <a:t/>
            </a:r>
            <a:endParaRPr sz="1800">
              <a:solidFill>
                <a:schemeClr val="dk1"/>
              </a:solidFill>
              <a:latin typeface="Cambria"/>
              <a:ea typeface="Cambria"/>
              <a:cs typeface="Cambria"/>
              <a:sym typeface="Cambria"/>
            </a:endParaRPr>
          </a:p>
          <a:p>
            <a:pPr indent="0" lvl="0" marL="0" rtl="0" algn="l">
              <a:spcBef>
                <a:spcPts val="0"/>
              </a:spcBef>
              <a:spcAft>
                <a:spcPts val="0"/>
              </a:spcAft>
              <a:buNone/>
            </a:pPr>
            <a:r>
              <a:t/>
            </a:r>
            <a:endParaRPr>
              <a:latin typeface="Roboto"/>
              <a:ea typeface="Roboto"/>
              <a:cs typeface="Roboto"/>
              <a:sym typeface="Roboto"/>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54" name="Shape 454"/>
        <p:cNvGrpSpPr/>
        <p:nvPr/>
      </p:nvGrpSpPr>
      <p:grpSpPr>
        <a:xfrm>
          <a:off x="0" y="0"/>
          <a:ext cx="0" cy="0"/>
          <a:chOff x="0" y="0"/>
          <a:chExt cx="0" cy="0"/>
        </a:xfrm>
      </p:grpSpPr>
      <p:sp>
        <p:nvSpPr>
          <p:cNvPr id="455" name="Google Shape;455;p8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5000"/>
              <a:t>Goat</a:t>
            </a:r>
            <a:r>
              <a:rPr lang="en" sz="5000"/>
              <a:t> Time Dedication</a:t>
            </a:r>
            <a:endParaRPr/>
          </a:p>
        </p:txBody>
      </p:sp>
      <p:sp>
        <p:nvSpPr>
          <p:cNvPr id="456" name="Google Shape;456;p81"/>
          <p:cNvSpPr txBox="1"/>
          <p:nvPr>
            <p:ph idx="1" type="body"/>
          </p:nvPr>
        </p:nvSpPr>
        <p:spPr>
          <a:xfrm>
            <a:off x="387900" y="1163750"/>
            <a:ext cx="8368200" cy="3771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1100">
              <a:solidFill>
                <a:srgbClr val="000000"/>
              </a:solidFill>
              <a:latin typeface="Arial"/>
              <a:ea typeface="Arial"/>
              <a:cs typeface="Arial"/>
              <a:sym typeface="Arial"/>
            </a:endParaRPr>
          </a:p>
          <a:p>
            <a:pPr indent="-381000" lvl="0" marL="457200" rtl="0" algn="l">
              <a:spcBef>
                <a:spcPts val="0"/>
              </a:spcBef>
              <a:spcAft>
                <a:spcPts val="0"/>
              </a:spcAft>
              <a:buClr>
                <a:srgbClr val="FFFFFF"/>
              </a:buClr>
              <a:buSzPts val="2400"/>
              <a:buFont typeface="Arvo"/>
              <a:buChar char="●"/>
            </a:pPr>
            <a:r>
              <a:rPr lang="en" sz="2400">
                <a:solidFill>
                  <a:srgbClr val="FFFFFF"/>
                </a:solidFill>
                <a:latin typeface="Arvo"/>
                <a:ea typeface="Arvo"/>
                <a:cs typeface="Arvo"/>
                <a:sym typeface="Arvo"/>
              </a:rPr>
              <a:t>4 months - (Oct. - Feb.)</a:t>
            </a:r>
            <a:endParaRPr sz="2400">
              <a:solidFill>
                <a:srgbClr val="FFFFFF"/>
              </a:solidFill>
              <a:latin typeface="Arvo"/>
              <a:ea typeface="Arvo"/>
              <a:cs typeface="Arvo"/>
              <a:sym typeface="Arvo"/>
            </a:endParaRPr>
          </a:p>
          <a:p>
            <a:pPr indent="-381000" lvl="1" marL="9144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Including Thanksgiving and Christmas Break</a:t>
            </a:r>
            <a:endParaRPr sz="2400">
              <a:solidFill>
                <a:srgbClr val="FFFFFF"/>
              </a:solidFill>
              <a:latin typeface="Arvo"/>
              <a:ea typeface="Arvo"/>
              <a:cs typeface="Arvo"/>
              <a:sym typeface="Arvo"/>
            </a:endParaRPr>
          </a:p>
          <a:p>
            <a:pPr indent="-381000" lvl="0" marL="4572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Total 7-12 hours per week at </a:t>
            </a:r>
            <a:r>
              <a:rPr b="1" lang="en" sz="2400" u="sng">
                <a:solidFill>
                  <a:srgbClr val="FFFFFF"/>
                </a:solidFill>
                <a:latin typeface="Arvo"/>
                <a:ea typeface="Arvo"/>
                <a:cs typeface="Arvo"/>
                <a:sym typeface="Arvo"/>
              </a:rPr>
              <a:t>minimum. </a:t>
            </a:r>
            <a:endParaRPr b="1" sz="2400" u="sng">
              <a:solidFill>
                <a:srgbClr val="FFFFFF"/>
              </a:solidFill>
              <a:latin typeface="Arvo"/>
              <a:ea typeface="Arvo"/>
              <a:cs typeface="Arvo"/>
              <a:sym typeface="Arvo"/>
            </a:endParaRPr>
          </a:p>
          <a:p>
            <a:pPr indent="-381000" lvl="0" marL="4572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Feed and fresh water must be given every 12 hours.</a:t>
            </a:r>
            <a:endParaRPr sz="2400">
              <a:solidFill>
                <a:srgbClr val="FFFFFF"/>
              </a:solidFill>
              <a:latin typeface="Arvo"/>
              <a:ea typeface="Arvo"/>
              <a:cs typeface="Arvo"/>
              <a:sym typeface="Arvo"/>
            </a:endParaRPr>
          </a:p>
          <a:p>
            <a:pPr indent="-381000" lvl="0" marL="4572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Walk lamb for at least an hour daily.</a:t>
            </a:r>
            <a:endParaRPr sz="2400">
              <a:solidFill>
                <a:srgbClr val="FFFFFF"/>
              </a:solidFill>
              <a:latin typeface="Arvo"/>
              <a:ea typeface="Arvo"/>
              <a:cs typeface="Arvo"/>
              <a:sym typeface="Arvo"/>
            </a:endParaRPr>
          </a:p>
          <a:p>
            <a:pPr indent="-381000" lvl="0" marL="4572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Bracing and working goat daily.</a:t>
            </a:r>
            <a:endParaRPr sz="2400">
              <a:solidFill>
                <a:srgbClr val="FFFFFF"/>
              </a:solidFill>
              <a:latin typeface="Arvo"/>
              <a:ea typeface="Arvo"/>
              <a:cs typeface="Arvo"/>
              <a:sym typeface="Arvo"/>
            </a:endParaRPr>
          </a:p>
          <a:p>
            <a:pPr indent="0" lvl="0" marL="457200" rtl="0" algn="l">
              <a:spcBef>
                <a:spcPts val="1000"/>
              </a:spcBef>
              <a:spcAft>
                <a:spcPts val="0"/>
              </a:spcAft>
              <a:buNone/>
            </a:pPr>
            <a:r>
              <a:t/>
            </a:r>
            <a:endParaRPr sz="2400">
              <a:solidFill>
                <a:srgbClr val="FFFFFF"/>
              </a:solidFill>
              <a:latin typeface="Arvo"/>
              <a:ea typeface="Arvo"/>
              <a:cs typeface="Arvo"/>
              <a:sym typeface="Arvo"/>
            </a:endParaRPr>
          </a:p>
          <a:p>
            <a:pPr indent="0" lvl="0" marL="0" marR="0" rtl="0" algn="l">
              <a:lnSpc>
                <a:spcPct val="115000"/>
              </a:lnSpc>
              <a:spcBef>
                <a:spcPts val="1000"/>
              </a:spcBef>
              <a:spcAft>
                <a:spcPts val="0"/>
              </a:spcAft>
              <a:buNone/>
            </a:pPr>
            <a:r>
              <a:t/>
            </a:r>
            <a:endParaRPr sz="2400">
              <a:solidFill>
                <a:srgbClr val="FFFFFF"/>
              </a:solidFill>
              <a:latin typeface="Cambria"/>
              <a:ea typeface="Cambria"/>
              <a:cs typeface="Cambria"/>
              <a:sym typeface="Cambria"/>
            </a:endParaRPr>
          </a:p>
          <a:p>
            <a:pPr indent="0" lvl="0" marL="0" rtl="0" algn="l">
              <a:lnSpc>
                <a:spcPct val="100000"/>
              </a:lnSpc>
              <a:spcBef>
                <a:spcPts val="1000"/>
              </a:spcBef>
              <a:spcAft>
                <a:spcPts val="0"/>
              </a:spcAft>
              <a:buNone/>
            </a:pPr>
            <a:r>
              <a:t/>
            </a:r>
            <a:endParaRPr sz="2400">
              <a:solidFill>
                <a:srgbClr val="FFFFFF"/>
              </a:solidFill>
              <a:latin typeface="Cambria"/>
              <a:ea typeface="Cambria"/>
              <a:cs typeface="Cambria"/>
              <a:sym typeface="Cambria"/>
            </a:endParaRPr>
          </a:p>
          <a:p>
            <a:pPr indent="0" lvl="0" marL="0" rtl="0" algn="l">
              <a:lnSpc>
                <a:spcPct val="100000"/>
              </a:lnSpc>
              <a:spcBef>
                <a:spcPts val="0"/>
              </a:spcBef>
              <a:spcAft>
                <a:spcPts val="0"/>
              </a:spcAft>
              <a:buNone/>
            </a:pPr>
            <a:r>
              <a:t/>
            </a:r>
            <a:endParaRPr sz="2400">
              <a:solidFill>
                <a:srgbClr val="FFFFFF"/>
              </a:solidFill>
              <a:latin typeface="Cambria"/>
              <a:ea typeface="Cambria"/>
              <a:cs typeface="Cambria"/>
              <a:sym typeface="Cambria"/>
            </a:endParaRPr>
          </a:p>
          <a:p>
            <a:pPr indent="0" lvl="0" marL="0" rtl="0" algn="l">
              <a:lnSpc>
                <a:spcPct val="100000"/>
              </a:lnSpc>
              <a:spcBef>
                <a:spcPts val="0"/>
              </a:spcBef>
              <a:spcAft>
                <a:spcPts val="0"/>
              </a:spcAft>
              <a:buNone/>
            </a:pPr>
            <a:r>
              <a:t/>
            </a:r>
            <a:endParaRPr sz="2400">
              <a:solidFill>
                <a:srgbClr val="FFFFFF"/>
              </a:solidFill>
              <a:latin typeface="Cambria"/>
              <a:ea typeface="Cambria"/>
              <a:cs typeface="Cambria"/>
              <a:sym typeface="Cambria"/>
            </a:endParaRPr>
          </a:p>
          <a:p>
            <a:pPr indent="0" lvl="0" marL="0" rtl="0" algn="l">
              <a:lnSpc>
                <a:spcPct val="100000"/>
              </a:lnSpc>
              <a:spcBef>
                <a:spcPts val="0"/>
              </a:spcBef>
              <a:spcAft>
                <a:spcPts val="0"/>
              </a:spcAft>
              <a:buNone/>
            </a:pPr>
            <a:r>
              <a:t/>
            </a:r>
            <a:endParaRPr sz="2400">
              <a:solidFill>
                <a:srgbClr val="FFFFFF"/>
              </a:solidFill>
              <a:latin typeface="Cambria"/>
              <a:ea typeface="Cambria"/>
              <a:cs typeface="Cambria"/>
              <a:sym typeface="Cambri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3" name="Shape 343"/>
        <p:cNvGrpSpPr/>
        <p:nvPr/>
      </p:nvGrpSpPr>
      <p:grpSpPr>
        <a:xfrm>
          <a:off x="0" y="0"/>
          <a:ext cx="0" cy="0"/>
          <a:chOff x="0" y="0"/>
          <a:chExt cx="0" cy="0"/>
        </a:xfrm>
      </p:grpSpPr>
      <p:sp>
        <p:nvSpPr>
          <p:cNvPr id="344" name="Google Shape;344;p6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Supervising Teachers</a:t>
            </a:r>
            <a:endParaRPr/>
          </a:p>
        </p:txBody>
      </p:sp>
      <p:sp>
        <p:nvSpPr>
          <p:cNvPr id="345" name="Google Shape;345;p64"/>
          <p:cNvSpPr txBox="1"/>
          <p:nvPr>
            <p:ph idx="1" type="body"/>
          </p:nvPr>
        </p:nvSpPr>
        <p:spPr>
          <a:xfrm>
            <a:off x="387900" y="1566025"/>
            <a:ext cx="3999900" cy="307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500">
                <a:latin typeface="Cambria"/>
                <a:ea typeface="Cambria"/>
                <a:cs typeface="Cambria"/>
                <a:sym typeface="Cambria"/>
              </a:rPr>
              <a:t>Mrs. Cox &amp;  Mrs. Sadler</a:t>
            </a:r>
            <a:endParaRPr sz="2500">
              <a:latin typeface="Cambria"/>
              <a:ea typeface="Cambria"/>
              <a:cs typeface="Cambria"/>
              <a:sym typeface="Cambria"/>
            </a:endParaRPr>
          </a:p>
          <a:p>
            <a:pPr indent="-387350" lvl="0" marL="457200" rtl="0" algn="l">
              <a:spcBef>
                <a:spcPts val="1600"/>
              </a:spcBef>
              <a:spcAft>
                <a:spcPts val="0"/>
              </a:spcAft>
              <a:buSzPts val="2500"/>
              <a:buFont typeface="Cambria"/>
              <a:buChar char="●"/>
            </a:pPr>
            <a:r>
              <a:rPr lang="en" sz="2500">
                <a:latin typeface="Cambria"/>
                <a:ea typeface="Cambria"/>
                <a:cs typeface="Cambria"/>
                <a:sym typeface="Cambria"/>
              </a:rPr>
              <a:t>Poultry</a:t>
            </a:r>
            <a:endParaRPr sz="2500">
              <a:latin typeface="Cambria"/>
              <a:ea typeface="Cambria"/>
              <a:cs typeface="Cambria"/>
              <a:sym typeface="Cambria"/>
            </a:endParaRPr>
          </a:p>
          <a:p>
            <a:pPr indent="-387350" lvl="0" marL="457200" rtl="0" algn="l">
              <a:spcBef>
                <a:spcPts val="0"/>
              </a:spcBef>
              <a:spcAft>
                <a:spcPts val="0"/>
              </a:spcAft>
              <a:buSzPts val="2500"/>
              <a:buFont typeface="Cambria"/>
              <a:buChar char="●"/>
            </a:pPr>
            <a:r>
              <a:rPr lang="en" sz="2500">
                <a:latin typeface="Cambria"/>
                <a:ea typeface="Cambria"/>
                <a:cs typeface="Cambria"/>
                <a:sym typeface="Cambria"/>
              </a:rPr>
              <a:t>Goats </a:t>
            </a:r>
            <a:endParaRPr sz="2500">
              <a:latin typeface="Cambria"/>
              <a:ea typeface="Cambria"/>
              <a:cs typeface="Cambria"/>
              <a:sym typeface="Cambria"/>
            </a:endParaRPr>
          </a:p>
          <a:p>
            <a:pPr indent="-387350" lvl="0" marL="457200" rtl="0" algn="l">
              <a:spcBef>
                <a:spcPts val="0"/>
              </a:spcBef>
              <a:spcAft>
                <a:spcPts val="0"/>
              </a:spcAft>
              <a:buSzPts val="2500"/>
              <a:buFont typeface="Cambria"/>
              <a:buChar char="●"/>
            </a:pPr>
            <a:r>
              <a:rPr lang="en" sz="2500">
                <a:latin typeface="Cambria"/>
                <a:ea typeface="Cambria"/>
                <a:cs typeface="Cambria"/>
                <a:sym typeface="Cambria"/>
              </a:rPr>
              <a:t>Lambs</a:t>
            </a:r>
            <a:endParaRPr sz="2500">
              <a:latin typeface="Cambria"/>
              <a:ea typeface="Cambria"/>
              <a:cs typeface="Cambria"/>
              <a:sym typeface="Cambria"/>
            </a:endParaRPr>
          </a:p>
        </p:txBody>
      </p:sp>
      <p:sp>
        <p:nvSpPr>
          <p:cNvPr id="346" name="Google Shape;346;p64"/>
          <p:cNvSpPr txBox="1"/>
          <p:nvPr>
            <p:ph idx="2" type="body"/>
          </p:nvPr>
        </p:nvSpPr>
        <p:spPr>
          <a:xfrm>
            <a:off x="4419600" y="1566025"/>
            <a:ext cx="4747800" cy="307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500">
                <a:latin typeface="Cambria"/>
                <a:ea typeface="Cambria"/>
                <a:cs typeface="Cambria"/>
                <a:sym typeface="Cambria"/>
              </a:rPr>
              <a:t>Mrs. McKinney &amp; Mr.  Rodriguez</a:t>
            </a:r>
            <a:endParaRPr sz="2500">
              <a:latin typeface="Cambria"/>
              <a:ea typeface="Cambria"/>
              <a:cs typeface="Cambria"/>
              <a:sym typeface="Cambria"/>
            </a:endParaRPr>
          </a:p>
          <a:p>
            <a:pPr indent="-387350" lvl="0" marL="457200" rtl="0" algn="l">
              <a:spcBef>
                <a:spcPts val="1600"/>
              </a:spcBef>
              <a:spcAft>
                <a:spcPts val="0"/>
              </a:spcAft>
              <a:buSzPts val="2500"/>
              <a:buFont typeface="Cambria"/>
              <a:buChar char="●"/>
            </a:pPr>
            <a:r>
              <a:rPr lang="en" sz="2500">
                <a:latin typeface="Cambria"/>
                <a:ea typeface="Cambria"/>
                <a:cs typeface="Cambria"/>
                <a:sym typeface="Cambria"/>
              </a:rPr>
              <a:t>Rabbits</a:t>
            </a:r>
            <a:endParaRPr sz="2500">
              <a:latin typeface="Cambria"/>
              <a:ea typeface="Cambria"/>
              <a:cs typeface="Cambria"/>
              <a:sym typeface="Cambria"/>
            </a:endParaRPr>
          </a:p>
          <a:p>
            <a:pPr indent="-387350" lvl="0" marL="457200" rtl="0" algn="l">
              <a:spcBef>
                <a:spcPts val="0"/>
              </a:spcBef>
              <a:spcAft>
                <a:spcPts val="0"/>
              </a:spcAft>
              <a:buSzPts val="2500"/>
              <a:buFont typeface="Cambria"/>
              <a:buChar char="●"/>
            </a:pPr>
            <a:r>
              <a:rPr lang="en" sz="2500">
                <a:latin typeface="Cambria"/>
                <a:ea typeface="Cambria"/>
                <a:cs typeface="Cambria"/>
                <a:sym typeface="Cambria"/>
              </a:rPr>
              <a:t>Hogs</a:t>
            </a:r>
            <a:endParaRPr sz="2500">
              <a:latin typeface="Cambria"/>
              <a:ea typeface="Cambria"/>
              <a:cs typeface="Cambria"/>
              <a:sym typeface="Cambria"/>
            </a:endParaRPr>
          </a:p>
          <a:p>
            <a:pPr indent="-387350" lvl="0" marL="457200" rtl="0" algn="l">
              <a:spcBef>
                <a:spcPts val="0"/>
              </a:spcBef>
              <a:spcAft>
                <a:spcPts val="0"/>
              </a:spcAft>
              <a:buSzPts val="2500"/>
              <a:buFont typeface="Cambria"/>
              <a:buChar char="●"/>
            </a:pPr>
            <a:r>
              <a:rPr lang="en" sz="2500">
                <a:latin typeface="Cambria"/>
                <a:ea typeface="Cambria"/>
                <a:cs typeface="Cambria"/>
                <a:sym typeface="Cambria"/>
              </a:rPr>
              <a:t>Steers</a:t>
            </a:r>
            <a:endParaRPr sz="2500">
              <a:latin typeface="Cambria"/>
              <a:ea typeface="Cambria"/>
              <a:cs typeface="Cambria"/>
              <a:sym typeface="Cambri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60" name="Shape 460"/>
        <p:cNvGrpSpPr/>
        <p:nvPr/>
      </p:nvGrpSpPr>
      <p:grpSpPr>
        <a:xfrm>
          <a:off x="0" y="0"/>
          <a:ext cx="0" cy="0"/>
          <a:chOff x="0" y="0"/>
          <a:chExt cx="0" cy="0"/>
        </a:xfrm>
      </p:grpSpPr>
      <p:sp>
        <p:nvSpPr>
          <p:cNvPr id="461" name="Google Shape;461;p8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5000"/>
              <a:t>Goat</a:t>
            </a:r>
            <a:r>
              <a:rPr lang="en" sz="5000"/>
              <a:t>s</a:t>
            </a:r>
            <a:r>
              <a:rPr lang="en"/>
              <a:t> </a:t>
            </a:r>
            <a:endParaRPr/>
          </a:p>
        </p:txBody>
      </p:sp>
      <p:sp>
        <p:nvSpPr>
          <p:cNvPr id="462" name="Google Shape;462;p82"/>
          <p:cNvSpPr txBox="1"/>
          <p:nvPr>
            <p:ph idx="1" type="body"/>
          </p:nvPr>
        </p:nvSpPr>
        <p:spPr>
          <a:xfrm>
            <a:off x="387900" y="1239950"/>
            <a:ext cx="4656600" cy="3328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3000" u="sng">
                <a:latin typeface="Cambria"/>
                <a:ea typeface="Cambria"/>
                <a:cs typeface="Cambria"/>
                <a:sym typeface="Cambria"/>
              </a:rPr>
              <a:t>Dates:</a:t>
            </a:r>
            <a:endParaRPr b="1" sz="3000" u="sng">
              <a:latin typeface="Cambria"/>
              <a:ea typeface="Cambria"/>
              <a:cs typeface="Cambria"/>
              <a:sym typeface="Cambria"/>
            </a:endParaRPr>
          </a:p>
          <a:p>
            <a:pPr indent="-381000" lvl="0" marL="457200" rtl="0" algn="l">
              <a:spcBef>
                <a:spcPts val="0"/>
              </a:spcBef>
              <a:spcAft>
                <a:spcPts val="0"/>
              </a:spcAft>
              <a:buClr>
                <a:srgbClr val="FFFFFF"/>
              </a:buClr>
              <a:buSzPts val="2400"/>
              <a:buFont typeface="Arvo"/>
              <a:buChar char="●"/>
            </a:pPr>
            <a:r>
              <a:rPr lang="en" sz="2400">
                <a:solidFill>
                  <a:srgbClr val="FFFFFF"/>
                </a:solidFill>
                <a:latin typeface="Arvo"/>
                <a:ea typeface="Arvo"/>
                <a:cs typeface="Arvo"/>
                <a:sym typeface="Arvo"/>
              </a:rPr>
              <a:t>September 18 - Entry &amp; Barn Application due BY NOON to your Ag. Teacher</a:t>
            </a:r>
            <a:endParaRPr sz="2400">
              <a:solidFill>
                <a:srgbClr val="FFFFFF"/>
              </a:solidFill>
              <a:latin typeface="Arvo"/>
              <a:ea typeface="Arvo"/>
              <a:cs typeface="Arvo"/>
              <a:sym typeface="Arvo"/>
            </a:endParaRPr>
          </a:p>
          <a:p>
            <a:pPr indent="0" lvl="0" marL="457200" rtl="0" algn="l">
              <a:spcBef>
                <a:spcPts val="0"/>
              </a:spcBef>
              <a:spcAft>
                <a:spcPts val="0"/>
              </a:spcAft>
              <a:buNone/>
            </a:pPr>
            <a:r>
              <a:t/>
            </a:r>
            <a:endParaRPr sz="2400">
              <a:solidFill>
                <a:srgbClr val="FFFFFF"/>
              </a:solidFill>
              <a:latin typeface="Arvo"/>
              <a:ea typeface="Arvo"/>
              <a:cs typeface="Arvo"/>
              <a:sym typeface="Arvo"/>
            </a:endParaRPr>
          </a:p>
          <a:p>
            <a:pPr indent="-381000" lvl="0" marL="457200" rtl="0" algn="l">
              <a:spcBef>
                <a:spcPts val="0"/>
              </a:spcBef>
              <a:spcAft>
                <a:spcPts val="0"/>
              </a:spcAft>
              <a:buClr>
                <a:srgbClr val="FFFFFF"/>
              </a:buClr>
              <a:buSzPts val="2400"/>
              <a:buFont typeface="Arvo"/>
              <a:buChar char="●"/>
            </a:pPr>
            <a:r>
              <a:rPr lang="en" sz="2400">
                <a:solidFill>
                  <a:srgbClr val="FFFFFF"/>
                </a:solidFill>
                <a:latin typeface="Arvo"/>
                <a:ea typeface="Arvo"/>
                <a:cs typeface="Arvo"/>
                <a:sym typeface="Arvo"/>
              </a:rPr>
              <a:t>September 23 - Lamb &amp; Goat Workshop</a:t>
            </a:r>
            <a:endParaRPr sz="2400">
              <a:solidFill>
                <a:srgbClr val="FFFFFF"/>
              </a:solidFill>
              <a:latin typeface="Arvo"/>
              <a:ea typeface="Arvo"/>
              <a:cs typeface="Arvo"/>
              <a:sym typeface="Arvo"/>
            </a:endParaRPr>
          </a:p>
          <a:p>
            <a:pPr indent="0" lvl="0" marL="0" rtl="0" algn="l">
              <a:lnSpc>
                <a:spcPct val="100000"/>
              </a:lnSpc>
              <a:spcBef>
                <a:spcPts val="0"/>
              </a:spcBef>
              <a:spcAft>
                <a:spcPts val="0"/>
              </a:spcAft>
              <a:buNone/>
            </a:pPr>
            <a:r>
              <a:t/>
            </a:r>
            <a:endParaRPr sz="2400">
              <a:solidFill>
                <a:srgbClr val="FFFFFF"/>
              </a:solidFill>
              <a:latin typeface="Cambria"/>
              <a:ea typeface="Cambria"/>
              <a:cs typeface="Cambria"/>
              <a:sym typeface="Cambria"/>
            </a:endParaRPr>
          </a:p>
        </p:txBody>
      </p:sp>
      <p:sp>
        <p:nvSpPr>
          <p:cNvPr id="463" name="Google Shape;463;p82"/>
          <p:cNvSpPr txBox="1"/>
          <p:nvPr>
            <p:ph idx="1" type="body"/>
          </p:nvPr>
        </p:nvSpPr>
        <p:spPr>
          <a:xfrm>
            <a:off x="5044500" y="1209250"/>
            <a:ext cx="3711600" cy="3328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3000" u="sng">
                <a:latin typeface="Cambria"/>
                <a:ea typeface="Cambria"/>
                <a:cs typeface="Cambria"/>
                <a:sym typeface="Cambria"/>
              </a:rPr>
              <a:t>Remind 101:</a:t>
            </a:r>
            <a:endParaRPr b="1" sz="3000" u="sng">
              <a:latin typeface="Cambria"/>
              <a:ea typeface="Cambria"/>
              <a:cs typeface="Cambria"/>
              <a:sym typeface="Cambria"/>
            </a:endParaRPr>
          </a:p>
          <a:p>
            <a:pPr indent="0" lvl="0" marL="0" rtl="0" algn="l">
              <a:lnSpc>
                <a:spcPct val="100000"/>
              </a:lnSpc>
              <a:spcBef>
                <a:spcPts val="0"/>
              </a:spcBef>
              <a:spcAft>
                <a:spcPts val="0"/>
              </a:spcAft>
              <a:buNone/>
            </a:pPr>
            <a:r>
              <a:rPr lang="en" sz="3000">
                <a:latin typeface="Cambria"/>
                <a:ea typeface="Cambria"/>
                <a:cs typeface="Cambria"/>
                <a:sym typeface="Cambria"/>
              </a:rPr>
              <a:t>@goat-lamb</a:t>
            </a:r>
            <a:endParaRPr sz="3000">
              <a:latin typeface="Cambria"/>
              <a:ea typeface="Cambria"/>
              <a:cs typeface="Cambria"/>
              <a:sym typeface="Cambri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67" name="Shape 467"/>
        <p:cNvGrpSpPr/>
        <p:nvPr/>
      </p:nvGrpSpPr>
      <p:grpSpPr>
        <a:xfrm>
          <a:off x="0" y="0"/>
          <a:ext cx="0" cy="0"/>
          <a:chOff x="0" y="0"/>
          <a:chExt cx="0" cy="0"/>
        </a:xfrm>
      </p:grpSpPr>
      <p:sp>
        <p:nvSpPr>
          <p:cNvPr id="468" name="Google Shape;468;p8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Official</a:t>
            </a:r>
            <a:r>
              <a:rPr lang="en"/>
              <a:t> Dress Total Cost +/- $300.00</a:t>
            </a:r>
            <a:endParaRPr/>
          </a:p>
        </p:txBody>
      </p:sp>
      <p:sp>
        <p:nvSpPr>
          <p:cNvPr id="469" name="Google Shape;469;p83"/>
          <p:cNvSpPr txBox="1"/>
          <p:nvPr>
            <p:ph idx="1" type="body"/>
          </p:nvPr>
        </p:nvSpPr>
        <p:spPr>
          <a:xfrm>
            <a:off x="317100" y="1301099"/>
            <a:ext cx="8368200" cy="30789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FFFFFF"/>
              </a:buClr>
              <a:buSzPts val="2400"/>
              <a:buFont typeface="Arvo"/>
              <a:buChar char="●"/>
            </a:pPr>
            <a:r>
              <a:rPr lang="en" sz="2400">
                <a:solidFill>
                  <a:srgbClr val="FFFFFF"/>
                </a:solidFill>
                <a:latin typeface="Arvo"/>
                <a:ea typeface="Arvo"/>
                <a:cs typeface="Arvo"/>
                <a:sym typeface="Arvo"/>
              </a:rPr>
              <a:t>Official Dress </a:t>
            </a:r>
            <a:endParaRPr sz="2400">
              <a:solidFill>
                <a:srgbClr val="FFFFFF"/>
              </a:solidFill>
              <a:latin typeface="Arvo"/>
              <a:ea typeface="Arvo"/>
              <a:cs typeface="Arvo"/>
              <a:sym typeface="Arvo"/>
            </a:endParaRPr>
          </a:p>
          <a:p>
            <a:pPr indent="-381000" lvl="1" marL="914400" rtl="0" algn="l">
              <a:spcBef>
                <a:spcPts val="0"/>
              </a:spcBef>
              <a:spcAft>
                <a:spcPts val="0"/>
              </a:spcAft>
              <a:buClr>
                <a:srgbClr val="FFFFFF"/>
              </a:buClr>
              <a:buSzPts val="2400"/>
              <a:buFont typeface="Arvo"/>
              <a:buChar char="○"/>
            </a:pPr>
            <a:r>
              <a:rPr lang="en" sz="2400">
                <a:solidFill>
                  <a:srgbClr val="FFFFFF"/>
                </a:solidFill>
                <a:latin typeface="Arvo"/>
                <a:ea typeface="Arvo"/>
                <a:cs typeface="Arvo"/>
                <a:sym typeface="Arvo"/>
              </a:rPr>
              <a:t>Official FFA Jacket </a:t>
            </a:r>
            <a:endParaRPr sz="2400">
              <a:solidFill>
                <a:srgbClr val="FFFFFF"/>
              </a:solidFill>
              <a:latin typeface="Arvo"/>
              <a:ea typeface="Arvo"/>
              <a:cs typeface="Arvo"/>
              <a:sym typeface="Arvo"/>
            </a:endParaRPr>
          </a:p>
          <a:p>
            <a:pPr indent="-381000" lvl="1" marL="9144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Official FFA Tie or Scarf</a:t>
            </a:r>
            <a:endParaRPr sz="2400">
              <a:solidFill>
                <a:srgbClr val="FFFFFF"/>
              </a:solidFill>
              <a:latin typeface="Arvo"/>
              <a:ea typeface="Arvo"/>
              <a:cs typeface="Arvo"/>
              <a:sym typeface="Arvo"/>
            </a:endParaRPr>
          </a:p>
          <a:p>
            <a:pPr indent="-381000" lvl="1" marL="9144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Black pants – jeans or dress pants</a:t>
            </a:r>
            <a:endParaRPr sz="2400">
              <a:solidFill>
                <a:srgbClr val="FFFFFF"/>
              </a:solidFill>
              <a:latin typeface="Arvo"/>
              <a:ea typeface="Arvo"/>
              <a:cs typeface="Arvo"/>
              <a:sym typeface="Arvo"/>
            </a:endParaRPr>
          </a:p>
          <a:p>
            <a:pPr indent="-381000" lvl="1" marL="9144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White collared shirt</a:t>
            </a:r>
            <a:endParaRPr sz="2400">
              <a:solidFill>
                <a:srgbClr val="FFFFFF"/>
              </a:solidFill>
              <a:latin typeface="Arvo"/>
              <a:ea typeface="Arvo"/>
              <a:cs typeface="Arvo"/>
              <a:sym typeface="Arvo"/>
            </a:endParaRPr>
          </a:p>
          <a:p>
            <a:pPr indent="-381000" lvl="1" marL="9144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Solid black boots or shoes </a:t>
            </a:r>
            <a:endParaRPr sz="2400">
              <a:solidFill>
                <a:srgbClr val="FFFFFF"/>
              </a:solidFill>
              <a:latin typeface="Arvo"/>
              <a:ea typeface="Arvo"/>
              <a:cs typeface="Arvo"/>
              <a:sym typeface="Arvo"/>
            </a:endParaRPr>
          </a:p>
          <a:p>
            <a:pPr indent="-381000" lvl="1" marL="914400" rtl="0" algn="l">
              <a:spcBef>
                <a:spcPts val="1000"/>
              </a:spcBef>
              <a:spcAft>
                <a:spcPts val="0"/>
              </a:spcAft>
              <a:buClr>
                <a:srgbClr val="FFFFFF"/>
              </a:buClr>
              <a:buSzPts val="2400"/>
              <a:buFont typeface="Arvo"/>
              <a:buChar char="○"/>
            </a:pPr>
            <a:r>
              <a:rPr lang="en" sz="2400">
                <a:solidFill>
                  <a:srgbClr val="FFFFFF"/>
                </a:solidFill>
                <a:latin typeface="Arvo"/>
                <a:ea typeface="Arvo"/>
                <a:cs typeface="Arvo"/>
                <a:sym typeface="Arvo"/>
              </a:rPr>
              <a:t>Solid Black Belt</a:t>
            </a:r>
            <a:endParaRPr sz="2400">
              <a:solidFill>
                <a:srgbClr val="FFFFFF"/>
              </a:solidFill>
              <a:latin typeface="Arvo"/>
              <a:ea typeface="Arvo"/>
              <a:cs typeface="Arvo"/>
              <a:sym typeface="Arvo"/>
            </a:endParaRPr>
          </a:p>
          <a:p>
            <a:pPr indent="0" lvl="0" marL="0" rtl="0" algn="l">
              <a:spcBef>
                <a:spcPts val="1000"/>
              </a:spcBef>
              <a:spcAft>
                <a:spcPts val="0"/>
              </a:spcAft>
              <a:buNone/>
            </a:pPr>
            <a:r>
              <a:t/>
            </a:r>
            <a:endParaRPr sz="2400">
              <a:solidFill>
                <a:srgbClr val="FFFFFF"/>
              </a:solidFill>
              <a:latin typeface="Arvo"/>
              <a:ea typeface="Arvo"/>
              <a:cs typeface="Arvo"/>
              <a:sym typeface="Arvo"/>
            </a:endParaRPr>
          </a:p>
          <a:p>
            <a:pPr indent="0" lvl="0" marL="914400" rtl="0" algn="l">
              <a:spcBef>
                <a:spcPts val="1000"/>
              </a:spcBef>
              <a:spcAft>
                <a:spcPts val="0"/>
              </a:spcAft>
              <a:buNone/>
            </a:pPr>
            <a:r>
              <a:t/>
            </a:r>
            <a:endParaRPr sz="2400">
              <a:solidFill>
                <a:srgbClr val="FFFFFF"/>
              </a:solidFill>
              <a:latin typeface="Arvo"/>
              <a:ea typeface="Arvo"/>
              <a:cs typeface="Arvo"/>
              <a:sym typeface="Arvo"/>
            </a:endParaRPr>
          </a:p>
          <a:p>
            <a:pPr indent="0" lvl="0" marL="0" rtl="0" algn="l">
              <a:spcBef>
                <a:spcPts val="1000"/>
              </a:spcBef>
              <a:spcAft>
                <a:spcPts val="160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3" name="Shape 473"/>
        <p:cNvGrpSpPr/>
        <p:nvPr/>
      </p:nvGrpSpPr>
      <p:grpSpPr>
        <a:xfrm>
          <a:off x="0" y="0"/>
          <a:ext cx="0" cy="0"/>
          <a:chOff x="0" y="0"/>
          <a:chExt cx="0" cy="0"/>
        </a:xfrm>
      </p:grpSpPr>
      <p:sp>
        <p:nvSpPr>
          <p:cNvPr id="474" name="Google Shape;474;p84"/>
          <p:cNvSpPr txBox="1"/>
          <p:nvPr>
            <p:ph type="title"/>
          </p:nvPr>
        </p:nvSpPr>
        <p:spPr>
          <a:xfrm>
            <a:off x="398573" y="-66433"/>
            <a:ext cx="7886700" cy="653700"/>
          </a:xfrm>
          <a:prstGeom prst="rect">
            <a:avLst/>
          </a:prstGeom>
        </p:spPr>
        <p:txBody>
          <a:bodyPr anchorCtr="0" anchor="ctr" bIns="69850" lIns="69850" spcFirstLastPara="1" rIns="69850" wrap="square" tIns="69850">
            <a:noAutofit/>
          </a:bodyPr>
          <a:lstStyle/>
          <a:p>
            <a:pPr indent="0" lvl="0" marL="0" rtl="0" algn="l">
              <a:spcBef>
                <a:spcPts val="0"/>
              </a:spcBef>
              <a:spcAft>
                <a:spcPts val="0"/>
              </a:spcAft>
              <a:buNone/>
            </a:pPr>
            <a:r>
              <a:rPr lang="en">
                <a:latin typeface="Bree Serif"/>
                <a:ea typeface="Bree Serif"/>
                <a:cs typeface="Bree Serif"/>
                <a:sym typeface="Bree Serif"/>
              </a:rPr>
              <a:t>Barn Rules </a:t>
            </a:r>
            <a:endParaRPr>
              <a:latin typeface="Bree Serif"/>
              <a:ea typeface="Bree Serif"/>
              <a:cs typeface="Bree Serif"/>
              <a:sym typeface="Bree Serif"/>
            </a:endParaRPr>
          </a:p>
        </p:txBody>
      </p:sp>
      <p:sp>
        <p:nvSpPr>
          <p:cNvPr id="475" name="Google Shape;475;p84"/>
          <p:cNvSpPr txBox="1"/>
          <p:nvPr>
            <p:ph idx="1" type="body"/>
          </p:nvPr>
        </p:nvSpPr>
        <p:spPr>
          <a:xfrm>
            <a:off x="-95512" y="587194"/>
            <a:ext cx="9335100" cy="4328700"/>
          </a:xfrm>
          <a:prstGeom prst="rect">
            <a:avLst/>
          </a:prstGeom>
        </p:spPr>
        <p:txBody>
          <a:bodyPr anchorCtr="0" anchor="t" bIns="69850" lIns="69850" spcFirstLastPara="1" rIns="69850" wrap="square" tIns="69850">
            <a:noAutofit/>
          </a:bodyPr>
          <a:lstStyle/>
          <a:p>
            <a:pPr indent="-285750" lvl="0" marL="292100" rtl="0" algn="l">
              <a:lnSpc>
                <a:spcPct val="100000"/>
              </a:lnSpc>
              <a:spcBef>
                <a:spcPts val="0"/>
              </a:spcBef>
              <a:spcAft>
                <a:spcPts val="0"/>
              </a:spcAft>
              <a:buSzPts val="2100"/>
              <a:buFont typeface="Bree Serif"/>
              <a:buChar char="•"/>
            </a:pPr>
            <a:r>
              <a:rPr lang="en">
                <a:latin typeface="Bree Serif"/>
                <a:ea typeface="Bree Serif"/>
                <a:cs typeface="Bree Serif"/>
                <a:sym typeface="Bree Serif"/>
              </a:rPr>
              <a:t>O</a:t>
            </a:r>
            <a:r>
              <a:rPr lang="en" sz="1900">
                <a:latin typeface="Bree Serif"/>
                <a:ea typeface="Bree Serif"/>
                <a:cs typeface="Bree Serif"/>
                <a:sym typeface="Bree Serif"/>
              </a:rPr>
              <a:t>nly the students who are raising an animal at the barn are allowed at the barn. </a:t>
            </a:r>
            <a:endParaRPr sz="1900">
              <a:latin typeface="Bree Serif"/>
              <a:ea typeface="Bree Serif"/>
              <a:cs typeface="Bree Serif"/>
              <a:sym typeface="Bree Serif"/>
            </a:endParaRPr>
          </a:p>
          <a:p>
            <a:pPr indent="0" lvl="0" marL="0" rtl="0" algn="l">
              <a:lnSpc>
                <a:spcPct val="100000"/>
              </a:lnSpc>
              <a:spcBef>
                <a:spcPts val="0"/>
              </a:spcBef>
              <a:spcAft>
                <a:spcPts val="0"/>
              </a:spcAft>
              <a:buNone/>
            </a:pPr>
            <a:r>
              <a:t/>
            </a:r>
            <a:endParaRPr sz="1900">
              <a:latin typeface="Bree Serif"/>
              <a:ea typeface="Bree Serif"/>
              <a:cs typeface="Bree Serif"/>
              <a:sym typeface="Bree Serif"/>
            </a:endParaRPr>
          </a:p>
          <a:p>
            <a:pPr indent="-285750" lvl="0" marL="342900" rtl="0" algn="l">
              <a:lnSpc>
                <a:spcPct val="100000"/>
              </a:lnSpc>
              <a:spcBef>
                <a:spcPts val="0"/>
              </a:spcBef>
              <a:spcAft>
                <a:spcPts val="0"/>
              </a:spcAft>
              <a:buSzPts val="1900"/>
              <a:buFont typeface="Bree Serif"/>
              <a:buChar char="•"/>
            </a:pPr>
            <a:r>
              <a:rPr lang="en" sz="1900">
                <a:latin typeface="Bree Serif"/>
                <a:ea typeface="Bree Serif"/>
                <a:cs typeface="Bree Serif"/>
                <a:sym typeface="Bree Serif"/>
              </a:rPr>
              <a:t>While the student is expected to be present at all times, the student is allowed to bring immediate family members to an AgScience Center to assist with feeding or caring for the project. Immediate family includes parents/guardians, siblings, and grandparents. No siblings under the age of 12 are allowed in the centers unless accompanied by the parent. </a:t>
            </a:r>
            <a:r>
              <a:rPr b="1" lang="en" sz="1900" u="sng">
                <a:latin typeface="Bree Serif"/>
                <a:ea typeface="Bree Serif"/>
                <a:cs typeface="Bree Serif"/>
                <a:sym typeface="Bree Serif"/>
              </a:rPr>
              <a:t>Only family members listed on the agreement may be at the center. All should be prepared to show ID if asked by CFISD staff or police.</a:t>
            </a:r>
            <a:endParaRPr b="1" sz="1900" u="sng">
              <a:latin typeface="Bree Serif"/>
              <a:ea typeface="Bree Serif"/>
              <a:cs typeface="Bree Serif"/>
              <a:sym typeface="Bree Serif"/>
            </a:endParaRPr>
          </a:p>
          <a:p>
            <a:pPr indent="0" lvl="0" marL="0" rtl="0" algn="l">
              <a:lnSpc>
                <a:spcPct val="100000"/>
              </a:lnSpc>
              <a:spcBef>
                <a:spcPts val="0"/>
              </a:spcBef>
              <a:spcAft>
                <a:spcPts val="0"/>
              </a:spcAft>
              <a:buNone/>
            </a:pPr>
            <a:r>
              <a:t/>
            </a:r>
            <a:endParaRPr sz="500">
              <a:latin typeface="Bree Serif"/>
              <a:ea typeface="Bree Serif"/>
              <a:cs typeface="Bree Serif"/>
              <a:sym typeface="Bree Serif"/>
            </a:endParaRPr>
          </a:p>
          <a:p>
            <a:pPr indent="-273050" lvl="0" marL="292100" rtl="0" algn="l">
              <a:lnSpc>
                <a:spcPct val="100000"/>
              </a:lnSpc>
              <a:spcBef>
                <a:spcPts val="0"/>
              </a:spcBef>
              <a:spcAft>
                <a:spcPts val="0"/>
              </a:spcAft>
              <a:buSzPts val="1900"/>
              <a:buFont typeface="Bree Serif"/>
              <a:buChar char="•"/>
            </a:pPr>
            <a:r>
              <a:rPr lang="en" sz="1900">
                <a:latin typeface="Bree Serif"/>
                <a:ea typeface="Bree Serif"/>
                <a:cs typeface="Bree Serif"/>
                <a:sym typeface="Bree Serif"/>
              </a:rPr>
              <a:t>Students who walk over to the barn after school must be picked up or walk back across the street by 4 PM. </a:t>
            </a:r>
            <a:endParaRPr sz="1900">
              <a:latin typeface="Bree Serif"/>
              <a:ea typeface="Bree Serif"/>
              <a:cs typeface="Bree Serif"/>
              <a:sym typeface="Bree Serif"/>
            </a:endParaRPr>
          </a:p>
          <a:p>
            <a:pPr indent="0" lvl="0" marL="0" rtl="0" algn="l">
              <a:lnSpc>
                <a:spcPct val="100000"/>
              </a:lnSpc>
              <a:spcBef>
                <a:spcPts val="0"/>
              </a:spcBef>
              <a:spcAft>
                <a:spcPts val="0"/>
              </a:spcAft>
              <a:buNone/>
            </a:pPr>
            <a:r>
              <a:t/>
            </a:r>
            <a:endParaRPr sz="600">
              <a:latin typeface="Bree Serif"/>
              <a:ea typeface="Bree Serif"/>
              <a:cs typeface="Bree Serif"/>
              <a:sym typeface="Bree Serif"/>
            </a:endParaRPr>
          </a:p>
          <a:p>
            <a:pPr indent="-273050" lvl="0" marL="292100" rtl="0" algn="l">
              <a:lnSpc>
                <a:spcPct val="100000"/>
              </a:lnSpc>
              <a:spcBef>
                <a:spcPts val="0"/>
              </a:spcBef>
              <a:spcAft>
                <a:spcPts val="0"/>
              </a:spcAft>
              <a:buSzPts val="1900"/>
              <a:buFont typeface="Bree Serif"/>
              <a:buChar char="•"/>
            </a:pPr>
            <a:r>
              <a:rPr lang="en" sz="1900">
                <a:latin typeface="Bree Serif"/>
                <a:ea typeface="Bree Serif"/>
                <a:cs typeface="Bree Serif"/>
                <a:sym typeface="Bree Serif"/>
              </a:rPr>
              <a:t>One CFISD Animal per Person</a:t>
            </a:r>
            <a:endParaRPr sz="1900">
              <a:latin typeface="Bree Serif"/>
              <a:ea typeface="Bree Serif"/>
              <a:cs typeface="Bree Serif"/>
              <a:sym typeface="Bree Serif"/>
            </a:endParaRPr>
          </a:p>
          <a:p>
            <a:pPr indent="0" lvl="0" marL="0" rtl="0" algn="l">
              <a:lnSpc>
                <a:spcPct val="100000"/>
              </a:lnSpc>
              <a:spcBef>
                <a:spcPts val="0"/>
              </a:spcBef>
              <a:spcAft>
                <a:spcPts val="0"/>
              </a:spcAft>
              <a:buNone/>
            </a:pPr>
            <a:r>
              <a:t/>
            </a:r>
            <a:endParaRPr sz="600">
              <a:latin typeface="Bree Serif"/>
              <a:ea typeface="Bree Serif"/>
              <a:cs typeface="Bree Serif"/>
              <a:sym typeface="Bree Serif"/>
            </a:endParaRPr>
          </a:p>
          <a:p>
            <a:pPr indent="-273050" lvl="0" marL="292100" rtl="0" algn="l">
              <a:lnSpc>
                <a:spcPct val="100000"/>
              </a:lnSpc>
              <a:spcBef>
                <a:spcPts val="0"/>
              </a:spcBef>
              <a:spcAft>
                <a:spcPts val="0"/>
              </a:spcAft>
              <a:buSzPts val="1900"/>
              <a:buFont typeface="Bree Serif"/>
              <a:buChar char="•"/>
            </a:pPr>
            <a:r>
              <a:rPr lang="en" sz="1900">
                <a:latin typeface="Bree Serif"/>
                <a:ea typeface="Bree Serif"/>
                <a:cs typeface="Bree Serif"/>
                <a:sym typeface="Bree Serif"/>
              </a:rPr>
              <a:t>Barn Hours are from 5:30 AM - 10:30 PM</a:t>
            </a:r>
            <a:endParaRPr sz="1900">
              <a:latin typeface="Bree Serif"/>
              <a:ea typeface="Bree Serif"/>
              <a:cs typeface="Bree Serif"/>
              <a:sym typeface="Bree Serif"/>
            </a:endParaRPr>
          </a:p>
          <a:p>
            <a:pPr indent="0" lvl="0" marL="0" rtl="0" algn="l">
              <a:lnSpc>
                <a:spcPct val="100000"/>
              </a:lnSpc>
              <a:spcBef>
                <a:spcPts val="0"/>
              </a:spcBef>
              <a:spcAft>
                <a:spcPts val="0"/>
              </a:spcAft>
              <a:buNone/>
            </a:pPr>
            <a:r>
              <a:t/>
            </a:r>
            <a:endParaRPr sz="600">
              <a:latin typeface="Bree Serif"/>
              <a:ea typeface="Bree Serif"/>
              <a:cs typeface="Bree Serif"/>
              <a:sym typeface="Bree Serif"/>
            </a:endParaRPr>
          </a:p>
          <a:p>
            <a:pPr indent="0" lvl="0" marL="0" rtl="0" algn="l">
              <a:lnSpc>
                <a:spcPct val="100000"/>
              </a:lnSpc>
              <a:spcBef>
                <a:spcPts val="0"/>
              </a:spcBef>
              <a:spcAft>
                <a:spcPts val="0"/>
              </a:spcAft>
              <a:buNone/>
            </a:pPr>
            <a:r>
              <a:t/>
            </a:r>
            <a:endParaRPr sz="1900">
              <a:latin typeface="Bree Serif"/>
              <a:ea typeface="Bree Serif"/>
              <a:cs typeface="Bree Serif"/>
              <a:sym typeface="Bree Serif"/>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9" name="Shape 479"/>
        <p:cNvGrpSpPr/>
        <p:nvPr/>
      </p:nvGrpSpPr>
      <p:grpSpPr>
        <a:xfrm>
          <a:off x="0" y="0"/>
          <a:ext cx="0" cy="0"/>
          <a:chOff x="0" y="0"/>
          <a:chExt cx="0" cy="0"/>
        </a:xfrm>
      </p:grpSpPr>
      <p:sp>
        <p:nvSpPr>
          <p:cNvPr id="480" name="Google Shape;480;p85"/>
          <p:cNvSpPr txBox="1"/>
          <p:nvPr>
            <p:ph type="title"/>
          </p:nvPr>
        </p:nvSpPr>
        <p:spPr>
          <a:xfrm>
            <a:off x="311700" y="56825"/>
            <a:ext cx="8520600" cy="572700"/>
          </a:xfrm>
          <a:prstGeom prst="rect">
            <a:avLst/>
          </a:prstGeom>
        </p:spPr>
        <p:txBody>
          <a:bodyPr anchorCtr="0" anchor="t" bIns="93125" lIns="93125" spcFirstLastPara="1" rIns="93125" wrap="square" tIns="93125">
            <a:noAutofit/>
          </a:bodyPr>
          <a:lstStyle/>
          <a:p>
            <a:pPr indent="0" lvl="0" marL="0" rtl="0" algn="l">
              <a:spcBef>
                <a:spcPts val="0"/>
              </a:spcBef>
              <a:spcAft>
                <a:spcPts val="0"/>
              </a:spcAft>
              <a:buNone/>
            </a:pPr>
            <a:r>
              <a:rPr lang="en">
                <a:latin typeface="Bree Serif"/>
                <a:ea typeface="Bree Serif"/>
                <a:cs typeface="Bree Serif"/>
                <a:sym typeface="Bree Serif"/>
              </a:rPr>
              <a:t>More Information - </a:t>
            </a:r>
            <a:endParaRPr>
              <a:latin typeface="Bree Serif"/>
              <a:ea typeface="Bree Serif"/>
              <a:cs typeface="Bree Serif"/>
              <a:sym typeface="Bree Serif"/>
            </a:endParaRPr>
          </a:p>
        </p:txBody>
      </p:sp>
      <p:sp>
        <p:nvSpPr>
          <p:cNvPr id="481" name="Google Shape;481;p85"/>
          <p:cNvSpPr txBox="1"/>
          <p:nvPr>
            <p:ph idx="1" type="body"/>
          </p:nvPr>
        </p:nvSpPr>
        <p:spPr>
          <a:xfrm>
            <a:off x="311700" y="546369"/>
            <a:ext cx="8520600" cy="3416400"/>
          </a:xfrm>
          <a:prstGeom prst="rect">
            <a:avLst/>
          </a:prstGeom>
        </p:spPr>
        <p:txBody>
          <a:bodyPr anchorCtr="0" anchor="t" bIns="93125" lIns="93125" spcFirstLastPara="1" rIns="93125" wrap="square" tIns="93125">
            <a:noAutofit/>
          </a:bodyPr>
          <a:lstStyle/>
          <a:p>
            <a:pPr indent="0" lvl="0" marL="0" rtl="0" algn="l">
              <a:spcBef>
                <a:spcPts val="0"/>
              </a:spcBef>
              <a:spcAft>
                <a:spcPts val="0"/>
              </a:spcAft>
              <a:buNone/>
            </a:pPr>
            <a:r>
              <a:rPr lang="en" sz="2000">
                <a:solidFill>
                  <a:srgbClr val="000000"/>
                </a:solidFill>
                <a:latin typeface="Bree Serif"/>
                <a:ea typeface="Bree Serif"/>
                <a:cs typeface="Bree Serif"/>
                <a:sym typeface="Bree Serif"/>
              </a:rPr>
              <a:t>What to do ……..</a:t>
            </a:r>
            <a:endParaRPr sz="2000">
              <a:solidFill>
                <a:srgbClr val="000000"/>
              </a:solidFill>
              <a:latin typeface="Bree Serif"/>
              <a:ea typeface="Bree Serif"/>
              <a:cs typeface="Bree Serif"/>
              <a:sym typeface="Bree Serif"/>
            </a:endParaRPr>
          </a:p>
          <a:p>
            <a:pPr indent="0" lvl="0" marL="0" rtl="0" algn="l">
              <a:spcBef>
                <a:spcPts val="1600"/>
              </a:spcBef>
              <a:spcAft>
                <a:spcPts val="0"/>
              </a:spcAft>
              <a:buNone/>
            </a:pPr>
            <a:r>
              <a:rPr lang="en" sz="2000">
                <a:solidFill>
                  <a:srgbClr val="000000"/>
                </a:solidFill>
                <a:latin typeface="Bree Serif"/>
                <a:ea typeface="Bree Serif"/>
                <a:cs typeface="Bree Serif"/>
                <a:sym typeface="Bree Serif"/>
              </a:rPr>
              <a:t>If your animal stops eating…….Tell an Ag. Teacher first</a:t>
            </a:r>
            <a:endParaRPr sz="2000">
              <a:solidFill>
                <a:srgbClr val="000000"/>
              </a:solidFill>
              <a:latin typeface="Bree Serif"/>
              <a:ea typeface="Bree Serif"/>
              <a:cs typeface="Bree Serif"/>
              <a:sym typeface="Bree Serif"/>
            </a:endParaRPr>
          </a:p>
          <a:p>
            <a:pPr indent="0" lvl="0" marL="0" rtl="0" algn="l">
              <a:spcBef>
                <a:spcPts val="1600"/>
              </a:spcBef>
              <a:spcAft>
                <a:spcPts val="0"/>
              </a:spcAft>
              <a:buNone/>
            </a:pPr>
            <a:r>
              <a:rPr lang="en" sz="2000">
                <a:solidFill>
                  <a:srgbClr val="000000"/>
                </a:solidFill>
                <a:latin typeface="Bree Serif"/>
                <a:ea typeface="Bree Serif"/>
                <a:cs typeface="Bree Serif"/>
                <a:sym typeface="Bree Serif"/>
              </a:rPr>
              <a:t>If your animal has diarrhea ………..Tell an Ag. Teacher first</a:t>
            </a:r>
            <a:endParaRPr sz="2000">
              <a:solidFill>
                <a:srgbClr val="000000"/>
              </a:solidFill>
              <a:latin typeface="Bree Serif"/>
              <a:ea typeface="Bree Serif"/>
              <a:cs typeface="Bree Serif"/>
              <a:sym typeface="Bree Serif"/>
            </a:endParaRPr>
          </a:p>
          <a:p>
            <a:pPr indent="0" lvl="0" marL="0" rtl="0" algn="l">
              <a:spcBef>
                <a:spcPts val="1600"/>
              </a:spcBef>
              <a:spcAft>
                <a:spcPts val="0"/>
              </a:spcAft>
              <a:buNone/>
            </a:pPr>
            <a:r>
              <a:rPr lang="en" sz="2000">
                <a:solidFill>
                  <a:srgbClr val="000000"/>
                </a:solidFill>
                <a:latin typeface="Bree Serif"/>
                <a:ea typeface="Bree Serif"/>
                <a:cs typeface="Bree Serif"/>
                <a:sym typeface="Bree Serif"/>
              </a:rPr>
              <a:t>If you are going out of town and someone else in the barn will be feeding for you………..Tell an Ag. Teacher.</a:t>
            </a:r>
            <a:endParaRPr sz="2000">
              <a:solidFill>
                <a:srgbClr val="000000"/>
              </a:solidFill>
              <a:latin typeface="Bree Serif"/>
              <a:ea typeface="Bree Serif"/>
              <a:cs typeface="Bree Serif"/>
              <a:sym typeface="Bree Serif"/>
            </a:endParaRPr>
          </a:p>
          <a:p>
            <a:pPr indent="0" lvl="0" marL="0" rtl="0" algn="l">
              <a:spcBef>
                <a:spcPts val="1600"/>
              </a:spcBef>
              <a:spcAft>
                <a:spcPts val="0"/>
              </a:spcAft>
              <a:buNone/>
            </a:pPr>
            <a:r>
              <a:rPr lang="en" sz="2000">
                <a:solidFill>
                  <a:srgbClr val="000000"/>
                </a:solidFill>
                <a:latin typeface="Bree Serif"/>
                <a:ea typeface="Bree Serif"/>
                <a:cs typeface="Bree Serif"/>
                <a:sym typeface="Bree Serif"/>
              </a:rPr>
              <a:t>If you need a Veterinarian to come out to the barn and Ag. Teacher MUST be present.</a:t>
            </a:r>
            <a:endParaRPr sz="2000">
              <a:solidFill>
                <a:srgbClr val="000000"/>
              </a:solidFill>
              <a:latin typeface="Bree Serif"/>
              <a:ea typeface="Bree Serif"/>
              <a:cs typeface="Bree Serif"/>
              <a:sym typeface="Bree Serif"/>
            </a:endParaRPr>
          </a:p>
          <a:p>
            <a:pPr indent="0" lvl="0" marL="0" rtl="0" algn="ctr">
              <a:spcBef>
                <a:spcPts val="1600"/>
              </a:spcBef>
              <a:spcAft>
                <a:spcPts val="1600"/>
              </a:spcAft>
              <a:buNone/>
            </a:pPr>
            <a:r>
              <a:rPr lang="en" sz="3100">
                <a:solidFill>
                  <a:srgbClr val="000000"/>
                </a:solidFill>
                <a:latin typeface="Bree Serif"/>
                <a:ea typeface="Bree Serif"/>
                <a:cs typeface="Bree Serif"/>
                <a:sym typeface="Bree Serif"/>
              </a:rPr>
              <a:t>When there is a problem please, ask your Ag. Teachers first.</a:t>
            </a:r>
            <a:endParaRPr sz="3100">
              <a:solidFill>
                <a:srgbClr val="000000"/>
              </a:solidFill>
              <a:latin typeface="Bree Serif"/>
              <a:ea typeface="Bree Serif"/>
              <a:cs typeface="Bree Serif"/>
              <a:sym typeface="Bree Serif"/>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0" name="Shape 350"/>
        <p:cNvGrpSpPr/>
        <p:nvPr/>
      </p:nvGrpSpPr>
      <p:grpSpPr>
        <a:xfrm>
          <a:off x="0" y="0"/>
          <a:ext cx="0" cy="0"/>
          <a:chOff x="0" y="0"/>
          <a:chExt cx="0" cy="0"/>
        </a:xfrm>
      </p:grpSpPr>
      <p:sp>
        <p:nvSpPr>
          <p:cNvPr id="351" name="Google Shape;351;p6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Rabbits</a:t>
            </a:r>
            <a:endParaRPr/>
          </a:p>
        </p:txBody>
      </p:sp>
      <p:sp>
        <p:nvSpPr>
          <p:cNvPr id="352" name="Google Shape;352;p6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Seminar</a:t>
            </a:r>
            <a:r>
              <a:rPr lang="en"/>
              <a:t>: September 12th 5:30pm in the Ag Shop	</a:t>
            </a:r>
            <a:endParaRPr/>
          </a:p>
          <a:p>
            <a:pPr indent="-342900" lvl="0" marL="1371600" rtl="0" algn="l">
              <a:spcBef>
                <a:spcPts val="1600"/>
              </a:spcBef>
              <a:spcAft>
                <a:spcPts val="0"/>
              </a:spcAft>
              <a:buSzPts val="1800"/>
              <a:buChar char="-"/>
            </a:pPr>
            <a:r>
              <a:rPr lang="en"/>
              <a:t>You must attend in order to get breeder information for rabbits (where to buy rabbits)</a:t>
            </a:r>
            <a:endParaRPr/>
          </a:p>
          <a:p>
            <a:pPr indent="-342900" lvl="0" marL="1371600" rtl="0" algn="l">
              <a:spcBef>
                <a:spcPts val="0"/>
              </a:spcBef>
              <a:spcAft>
                <a:spcPts val="0"/>
              </a:spcAft>
              <a:buSzPts val="1800"/>
              <a:buChar char="-"/>
            </a:pPr>
            <a:r>
              <a:rPr lang="en"/>
              <a:t>We will go over supplies, housting, feeding, and care</a:t>
            </a:r>
            <a:endParaRPr/>
          </a:p>
          <a:p>
            <a:pPr indent="0" lvl="0" marL="0" rtl="0" algn="l">
              <a:spcBef>
                <a:spcPts val="1600"/>
              </a:spcBef>
              <a:spcAft>
                <a:spcPts val="0"/>
              </a:spcAft>
              <a:buNone/>
            </a:pPr>
            <a:r>
              <a:rPr lang="en"/>
              <a:t>Ownership date: September 30th </a:t>
            </a:r>
            <a:endParaRPr/>
          </a:p>
          <a:p>
            <a:pPr indent="-342900" lvl="0" marL="1371600" rtl="0" algn="l">
              <a:spcBef>
                <a:spcPts val="1600"/>
              </a:spcBef>
              <a:spcAft>
                <a:spcPts val="0"/>
              </a:spcAft>
              <a:buSzPts val="1800"/>
              <a:buChar char="-"/>
            </a:pPr>
            <a:r>
              <a:rPr lang="en"/>
              <a:t>We will come to houses and check them October 1st after school</a:t>
            </a:r>
            <a:endParaRPr/>
          </a:p>
          <a:p>
            <a:pPr indent="0" lvl="0" marL="0" rtl="0" algn="l">
              <a:spcBef>
                <a:spcPts val="1600"/>
              </a:spcBef>
              <a:spcAft>
                <a:spcPts val="1600"/>
              </a:spcAft>
              <a:buNone/>
            </a:pPr>
            <a:r>
              <a:rPr lang="en"/>
              <a:t>Entry due date: October 8th @ noon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6" name="Shape 356"/>
        <p:cNvGrpSpPr/>
        <p:nvPr/>
      </p:nvGrpSpPr>
      <p:grpSpPr>
        <a:xfrm>
          <a:off x="0" y="0"/>
          <a:ext cx="0" cy="0"/>
          <a:chOff x="0" y="0"/>
          <a:chExt cx="0" cy="0"/>
        </a:xfrm>
      </p:grpSpPr>
      <p:sp>
        <p:nvSpPr>
          <p:cNvPr id="357" name="Google Shape;357;p6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Rabbits </a:t>
            </a:r>
            <a:endParaRPr/>
          </a:p>
        </p:txBody>
      </p:sp>
      <p:sp>
        <p:nvSpPr>
          <p:cNvPr id="358" name="Google Shape;358;p66"/>
          <p:cNvSpPr txBox="1"/>
          <p:nvPr>
            <p:ph idx="1" type="body"/>
          </p:nvPr>
        </p:nvSpPr>
        <p:spPr>
          <a:xfrm>
            <a:off x="201350" y="1287400"/>
            <a:ext cx="4186500" cy="3281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sz="1800" u="sng"/>
              <a:t>Cost:</a:t>
            </a:r>
            <a:endParaRPr sz="1800" u="sng"/>
          </a:p>
          <a:p>
            <a:pPr indent="-342900" lvl="1" marL="914400" rtl="0" algn="l">
              <a:spcBef>
                <a:spcPts val="0"/>
              </a:spcBef>
              <a:spcAft>
                <a:spcPts val="0"/>
              </a:spcAft>
              <a:buSzPts val="1800"/>
              <a:buChar char="○"/>
            </a:pPr>
            <a:r>
              <a:rPr lang="en" sz="1800"/>
              <a:t>Rabbits= $150-$300</a:t>
            </a:r>
            <a:endParaRPr sz="1800"/>
          </a:p>
          <a:p>
            <a:pPr indent="-342900" lvl="1" marL="914400" rtl="0" algn="l">
              <a:spcBef>
                <a:spcPts val="0"/>
              </a:spcBef>
              <a:spcAft>
                <a:spcPts val="0"/>
              </a:spcAft>
              <a:buSzPts val="1800"/>
              <a:buChar char="○"/>
            </a:pPr>
            <a:r>
              <a:rPr lang="en" sz="1800"/>
              <a:t>Supplies= $200</a:t>
            </a:r>
            <a:endParaRPr sz="1800"/>
          </a:p>
          <a:p>
            <a:pPr indent="-342900" lvl="1" marL="914400" rtl="0" algn="l">
              <a:spcBef>
                <a:spcPts val="0"/>
              </a:spcBef>
              <a:spcAft>
                <a:spcPts val="0"/>
              </a:spcAft>
              <a:buSzPts val="1800"/>
              <a:buChar char="○"/>
            </a:pPr>
            <a:r>
              <a:rPr lang="en" sz="1800"/>
              <a:t>Housing (build or buy)= $200</a:t>
            </a:r>
            <a:endParaRPr sz="1800"/>
          </a:p>
          <a:p>
            <a:pPr indent="-342900" lvl="1" marL="914400" rtl="0" algn="l">
              <a:spcBef>
                <a:spcPts val="0"/>
              </a:spcBef>
              <a:spcAft>
                <a:spcPts val="0"/>
              </a:spcAft>
              <a:buSzPts val="1800"/>
              <a:buChar char="○"/>
            </a:pPr>
            <a:r>
              <a:rPr lang="en" sz="1800"/>
              <a:t>Feed= $100 </a:t>
            </a:r>
            <a:endParaRPr sz="1800"/>
          </a:p>
          <a:p>
            <a:pPr indent="0" lvl="0" marL="914400" rtl="0" algn="l">
              <a:spcBef>
                <a:spcPts val="1600"/>
              </a:spcBef>
              <a:spcAft>
                <a:spcPts val="0"/>
              </a:spcAft>
              <a:buNone/>
            </a:pPr>
            <a:r>
              <a:rPr lang="en" sz="1800"/>
              <a:t> </a:t>
            </a:r>
            <a:endParaRPr sz="1800"/>
          </a:p>
          <a:p>
            <a:pPr indent="-342900" lvl="1" marL="914400" rtl="0" algn="l">
              <a:spcBef>
                <a:spcPts val="1600"/>
              </a:spcBef>
              <a:spcAft>
                <a:spcPts val="0"/>
              </a:spcAft>
              <a:buSzPts val="1800"/>
              <a:buChar char="○"/>
            </a:pPr>
            <a:r>
              <a:rPr lang="en" sz="1800"/>
              <a:t>Total: about $800 to buy and care for rabbits</a:t>
            </a:r>
            <a:endParaRPr sz="1800"/>
          </a:p>
        </p:txBody>
      </p:sp>
      <p:sp>
        <p:nvSpPr>
          <p:cNvPr id="359" name="Google Shape;359;p66"/>
          <p:cNvSpPr txBox="1"/>
          <p:nvPr>
            <p:ph idx="2" type="body"/>
          </p:nvPr>
        </p:nvSpPr>
        <p:spPr>
          <a:xfrm>
            <a:off x="4756200" y="1287300"/>
            <a:ext cx="3999900" cy="3281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sz="1800" u="sng"/>
              <a:t>Key information</a:t>
            </a:r>
            <a:endParaRPr sz="1800" u="sng"/>
          </a:p>
          <a:p>
            <a:pPr indent="-342900" lvl="1" marL="914400" rtl="0" algn="l">
              <a:spcBef>
                <a:spcPts val="0"/>
              </a:spcBef>
              <a:spcAft>
                <a:spcPts val="0"/>
              </a:spcAft>
              <a:buSzPts val="1800"/>
              <a:buChar char="○"/>
            </a:pPr>
            <a:r>
              <a:rPr lang="en" sz="1800"/>
              <a:t>Breeding rabbits are bought from breeder, you do not sell them</a:t>
            </a:r>
            <a:endParaRPr sz="1800"/>
          </a:p>
          <a:p>
            <a:pPr indent="-342900" lvl="1" marL="914400" rtl="0" algn="l">
              <a:spcBef>
                <a:spcPts val="0"/>
              </a:spcBef>
              <a:spcAft>
                <a:spcPts val="0"/>
              </a:spcAft>
              <a:buSzPts val="1800"/>
              <a:buChar char="○"/>
            </a:pPr>
            <a:r>
              <a:rPr lang="en" sz="1800"/>
              <a:t>Market Rabbits are babies of breeder rabbits you will sell these</a:t>
            </a:r>
            <a:endParaRPr sz="1800"/>
          </a:p>
          <a:p>
            <a:pPr indent="-342900" lvl="1" marL="914400" rtl="0" algn="l">
              <a:spcBef>
                <a:spcPts val="0"/>
              </a:spcBef>
              <a:spcAft>
                <a:spcPts val="0"/>
              </a:spcAft>
              <a:buSzPts val="1800"/>
              <a:buChar char="○"/>
            </a:pPr>
            <a:r>
              <a:rPr lang="en" sz="1800"/>
              <a:t>Rabbits must be kept at your house</a:t>
            </a:r>
            <a:endParaRPr sz="1800"/>
          </a:p>
          <a:p>
            <a:pPr indent="0" lvl="0" marL="0" rtl="0" algn="l">
              <a:spcBef>
                <a:spcPts val="1600"/>
              </a:spcBef>
              <a:spcAft>
                <a:spcPts val="1600"/>
              </a:spcAft>
              <a:buNone/>
            </a:pPr>
            <a:r>
              <a:t/>
            </a: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63" name="Shape 363"/>
        <p:cNvGrpSpPr/>
        <p:nvPr/>
      </p:nvGrpSpPr>
      <p:grpSpPr>
        <a:xfrm>
          <a:off x="0" y="0"/>
          <a:ext cx="0" cy="0"/>
          <a:chOff x="0" y="0"/>
          <a:chExt cx="0" cy="0"/>
        </a:xfrm>
      </p:grpSpPr>
      <p:sp>
        <p:nvSpPr>
          <p:cNvPr id="364" name="Google Shape;364;p67"/>
          <p:cNvSpPr txBox="1"/>
          <p:nvPr>
            <p:ph type="ctrTitle"/>
          </p:nvPr>
        </p:nvSpPr>
        <p:spPr>
          <a:xfrm>
            <a:off x="611850" y="1570088"/>
            <a:ext cx="7772400" cy="1102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Remind 101:</a:t>
            </a:r>
            <a:endParaRPr/>
          </a:p>
          <a:p>
            <a:pPr indent="0" lvl="0" marL="0" rtl="0" algn="ctr">
              <a:spcBef>
                <a:spcPts val="0"/>
              </a:spcBef>
              <a:spcAft>
                <a:spcPts val="0"/>
              </a:spcAft>
              <a:buNone/>
            </a:pPr>
            <a:r>
              <a:rPr lang="en"/>
              <a:t>Rabbits - @cf-rabbit</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a:t>Text the code above to 81010 to join our remind.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8" name="Shape 368"/>
        <p:cNvGrpSpPr/>
        <p:nvPr/>
      </p:nvGrpSpPr>
      <p:grpSpPr>
        <a:xfrm>
          <a:off x="0" y="0"/>
          <a:ext cx="0" cy="0"/>
          <a:chOff x="0" y="0"/>
          <a:chExt cx="0" cy="0"/>
        </a:xfrm>
      </p:grpSpPr>
      <p:sp>
        <p:nvSpPr>
          <p:cNvPr id="369" name="Google Shape;369;p6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Swine</a:t>
            </a:r>
            <a:endParaRPr/>
          </a:p>
        </p:txBody>
      </p:sp>
      <p:sp>
        <p:nvSpPr>
          <p:cNvPr id="370" name="Google Shape;370;p6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Entry &amp; Barn App due date: September 18th @ noon</a:t>
            </a:r>
            <a:endParaRPr/>
          </a:p>
          <a:p>
            <a:pPr indent="0" lvl="0" marL="0" rtl="0" algn="l">
              <a:spcBef>
                <a:spcPts val="1600"/>
              </a:spcBef>
              <a:spcAft>
                <a:spcPts val="0"/>
              </a:spcAft>
              <a:buNone/>
            </a:pPr>
            <a:r>
              <a:rPr lang="en"/>
              <a:t>Seminar date: September 23rd @ 6:30pm Ag Shop</a:t>
            </a:r>
            <a:endParaRPr/>
          </a:p>
          <a:p>
            <a:pPr indent="0" lvl="0" marL="0" rtl="0" algn="l">
              <a:spcBef>
                <a:spcPts val="1600"/>
              </a:spcBef>
              <a:spcAft>
                <a:spcPts val="0"/>
              </a:spcAft>
              <a:buNone/>
            </a:pPr>
            <a:r>
              <a:rPr lang="en"/>
              <a:t>Draw: September 25th @ 3:30pm Telge Exhibit Center</a:t>
            </a:r>
            <a:endParaRPr/>
          </a:p>
          <a:p>
            <a:pPr indent="0" lvl="0" marL="0" rtl="0" algn="l">
              <a:spcBef>
                <a:spcPts val="1600"/>
              </a:spcBef>
              <a:spcAft>
                <a:spcPts val="1600"/>
              </a:spcAft>
              <a:buNone/>
            </a:pPr>
            <a:r>
              <a:rPr lang="en"/>
              <a:t>Selection: October 12th Telge Exhibit Center</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4" name="Shape 374"/>
        <p:cNvGrpSpPr/>
        <p:nvPr/>
      </p:nvGrpSpPr>
      <p:grpSpPr>
        <a:xfrm>
          <a:off x="0" y="0"/>
          <a:ext cx="0" cy="0"/>
          <a:chOff x="0" y="0"/>
          <a:chExt cx="0" cy="0"/>
        </a:xfrm>
      </p:grpSpPr>
      <p:sp>
        <p:nvSpPr>
          <p:cNvPr id="375" name="Google Shape;375;p6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Swine </a:t>
            </a:r>
            <a:endParaRPr/>
          </a:p>
        </p:txBody>
      </p:sp>
      <p:sp>
        <p:nvSpPr>
          <p:cNvPr id="376" name="Google Shape;376;p69"/>
          <p:cNvSpPr txBox="1"/>
          <p:nvPr>
            <p:ph idx="1" type="body"/>
          </p:nvPr>
        </p:nvSpPr>
        <p:spPr>
          <a:xfrm>
            <a:off x="274575" y="1299600"/>
            <a:ext cx="4113300" cy="32691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sz="1800"/>
              <a:t>Cost</a:t>
            </a:r>
            <a:endParaRPr sz="1800"/>
          </a:p>
          <a:p>
            <a:pPr indent="-342900" lvl="1" marL="914400" rtl="0" algn="l">
              <a:spcBef>
                <a:spcPts val="0"/>
              </a:spcBef>
              <a:spcAft>
                <a:spcPts val="0"/>
              </a:spcAft>
              <a:buSzPts val="1800"/>
              <a:buChar char="○"/>
            </a:pPr>
            <a:r>
              <a:rPr lang="en" sz="1800"/>
              <a:t>Hog: $245</a:t>
            </a:r>
            <a:endParaRPr sz="1800"/>
          </a:p>
          <a:p>
            <a:pPr indent="-342900" lvl="1" marL="914400" rtl="0" algn="l">
              <a:spcBef>
                <a:spcPts val="0"/>
              </a:spcBef>
              <a:spcAft>
                <a:spcPts val="0"/>
              </a:spcAft>
              <a:buSzPts val="1800"/>
              <a:buChar char="○"/>
            </a:pPr>
            <a:r>
              <a:rPr lang="en" sz="1800"/>
              <a:t>Barn: $155</a:t>
            </a:r>
            <a:endParaRPr sz="1800"/>
          </a:p>
          <a:p>
            <a:pPr indent="-342900" lvl="1" marL="914400" rtl="0" algn="l">
              <a:spcBef>
                <a:spcPts val="0"/>
              </a:spcBef>
              <a:spcAft>
                <a:spcPts val="0"/>
              </a:spcAft>
              <a:buSzPts val="1800"/>
              <a:buChar char="○"/>
            </a:pPr>
            <a:r>
              <a:rPr lang="en" sz="1800"/>
              <a:t>Supplies: $250-300</a:t>
            </a:r>
            <a:endParaRPr sz="1800"/>
          </a:p>
          <a:p>
            <a:pPr indent="-342900" lvl="1" marL="914400" rtl="0" algn="l">
              <a:spcBef>
                <a:spcPts val="0"/>
              </a:spcBef>
              <a:spcAft>
                <a:spcPts val="0"/>
              </a:spcAft>
              <a:buSzPts val="1800"/>
              <a:buChar char="○"/>
            </a:pPr>
            <a:r>
              <a:rPr lang="en" sz="1800"/>
              <a:t>Feed &amp; Shavings: $600</a:t>
            </a:r>
            <a:endParaRPr sz="1800"/>
          </a:p>
          <a:p>
            <a:pPr indent="0" lvl="0" marL="914400" rtl="0" algn="l">
              <a:spcBef>
                <a:spcPts val="1600"/>
              </a:spcBef>
              <a:spcAft>
                <a:spcPts val="0"/>
              </a:spcAft>
              <a:buNone/>
            </a:pPr>
            <a:r>
              <a:rPr lang="en" sz="1800"/>
              <a:t> </a:t>
            </a:r>
            <a:endParaRPr sz="1800"/>
          </a:p>
          <a:p>
            <a:pPr indent="-342900" lvl="1" marL="914400" rtl="0" algn="l">
              <a:spcBef>
                <a:spcPts val="1600"/>
              </a:spcBef>
              <a:spcAft>
                <a:spcPts val="0"/>
              </a:spcAft>
              <a:buSzPts val="1800"/>
              <a:buChar char="○"/>
            </a:pPr>
            <a:r>
              <a:rPr lang="en" sz="1800"/>
              <a:t>Total cost to raise a pig: around $1,300</a:t>
            </a:r>
            <a:endParaRPr sz="1800"/>
          </a:p>
        </p:txBody>
      </p:sp>
      <p:sp>
        <p:nvSpPr>
          <p:cNvPr id="377" name="Google Shape;377;p69"/>
          <p:cNvSpPr txBox="1"/>
          <p:nvPr>
            <p:ph idx="2" type="body"/>
          </p:nvPr>
        </p:nvSpPr>
        <p:spPr>
          <a:xfrm>
            <a:off x="4756200" y="1489825"/>
            <a:ext cx="3999900" cy="3078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sz="1800"/>
              <a:t>Key information:</a:t>
            </a:r>
            <a:endParaRPr sz="1800"/>
          </a:p>
          <a:p>
            <a:pPr indent="-342900" lvl="1" marL="914400" rtl="0" algn="l">
              <a:spcBef>
                <a:spcPts val="0"/>
              </a:spcBef>
              <a:spcAft>
                <a:spcPts val="0"/>
              </a:spcAft>
              <a:buSzPts val="1800"/>
              <a:buChar char="○"/>
            </a:pPr>
            <a:r>
              <a:rPr lang="en" sz="1800"/>
              <a:t>Swine Entry form and barn </a:t>
            </a:r>
            <a:r>
              <a:rPr lang="en" sz="1800"/>
              <a:t>paperwork</a:t>
            </a:r>
            <a:r>
              <a:rPr lang="en" sz="1800"/>
              <a:t> and payments are due by </a:t>
            </a:r>
            <a:r>
              <a:rPr lang="en" sz="1800"/>
              <a:t>September</a:t>
            </a:r>
            <a:r>
              <a:rPr lang="en" sz="1800"/>
              <a:t> 18th at noon</a:t>
            </a:r>
            <a:endParaRPr sz="1800"/>
          </a:p>
          <a:p>
            <a:pPr indent="-342900" lvl="1" marL="914400" rtl="0" algn="l">
              <a:spcBef>
                <a:spcPts val="0"/>
              </a:spcBef>
              <a:spcAft>
                <a:spcPts val="0"/>
              </a:spcAft>
              <a:buSzPts val="1800"/>
              <a:buChar char="○"/>
            </a:pPr>
            <a:r>
              <a:rPr lang="en" sz="1800"/>
              <a:t>Swine Seminar September 23rd we will go over everything in detail </a:t>
            </a:r>
            <a:endParaRPr sz="1800"/>
          </a:p>
          <a:p>
            <a:pPr indent="0" lvl="0" marL="914400" rtl="0" algn="l">
              <a:spcBef>
                <a:spcPts val="1600"/>
              </a:spcBef>
              <a:spcAft>
                <a:spcPts val="1600"/>
              </a:spcAft>
              <a:buNone/>
            </a:pPr>
            <a:r>
              <a:t/>
            </a:r>
            <a:endParaRPr sz="1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1" name="Shape 381"/>
        <p:cNvGrpSpPr/>
        <p:nvPr/>
      </p:nvGrpSpPr>
      <p:grpSpPr>
        <a:xfrm>
          <a:off x="0" y="0"/>
          <a:ext cx="0" cy="0"/>
          <a:chOff x="0" y="0"/>
          <a:chExt cx="0" cy="0"/>
        </a:xfrm>
      </p:grpSpPr>
      <p:sp>
        <p:nvSpPr>
          <p:cNvPr id="382" name="Google Shape;382;p70"/>
          <p:cNvSpPr txBox="1"/>
          <p:nvPr>
            <p:ph type="ctrTitle"/>
          </p:nvPr>
        </p:nvSpPr>
        <p:spPr>
          <a:xfrm>
            <a:off x="1143000" y="431128"/>
            <a:ext cx="6858000" cy="3723900"/>
          </a:xfrm>
          <a:prstGeom prst="rect">
            <a:avLst/>
          </a:prstGeom>
        </p:spPr>
        <p:txBody>
          <a:bodyPr anchorCtr="0" anchor="b" bIns="68575" lIns="68575" spcFirstLastPara="1" rIns="68575" wrap="square" tIns="68575">
            <a:noAutofit/>
          </a:bodyPr>
          <a:lstStyle/>
          <a:p>
            <a:pPr indent="0" lvl="0" marL="0" rtl="0" algn="ctr">
              <a:spcBef>
                <a:spcPts val="0"/>
              </a:spcBef>
              <a:spcAft>
                <a:spcPts val="0"/>
              </a:spcAft>
              <a:buNone/>
            </a:pPr>
            <a:r>
              <a:rPr lang="en"/>
              <a:t>Remind 101</a:t>
            </a:r>
            <a:endParaRPr/>
          </a:p>
          <a:p>
            <a:pPr indent="0" lvl="0" marL="0" rtl="0" algn="ctr">
              <a:spcBef>
                <a:spcPts val="0"/>
              </a:spcBef>
              <a:spcAft>
                <a:spcPts val="0"/>
              </a:spcAft>
              <a:buNone/>
            </a:pPr>
            <a:r>
              <a:rPr lang="en"/>
              <a:t>Swine @pigs1920</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a:t>Text the code above to 81010 to join</a:t>
            </a:r>
            <a:endParaRPr/>
          </a:p>
        </p:txBody>
      </p:sp>
      <p:sp>
        <p:nvSpPr>
          <p:cNvPr id="383" name="Google Shape;383;p70"/>
          <p:cNvSpPr txBox="1"/>
          <p:nvPr/>
        </p:nvSpPr>
        <p:spPr>
          <a:xfrm>
            <a:off x="581456" y="4310981"/>
            <a:ext cx="7648500" cy="832500"/>
          </a:xfrm>
          <a:prstGeom prst="rect">
            <a:avLst/>
          </a:prstGeom>
          <a:noFill/>
          <a:ln>
            <a:noFill/>
          </a:ln>
        </p:spPr>
        <p:txBody>
          <a:bodyPr anchorCtr="0" anchor="t" bIns="68575" lIns="68575" spcFirstLastPara="1" rIns="68575" wrap="square" tIns="68575">
            <a:noAutofit/>
          </a:bodyPr>
          <a:lstStyle/>
          <a:p>
            <a:pPr indent="0" lvl="0" marL="0" rtl="0" algn="l">
              <a:spcBef>
                <a:spcPts val="0"/>
              </a:spcBef>
              <a:spcAft>
                <a:spcPts val="0"/>
              </a:spcAft>
              <a:buNone/>
            </a:pPr>
            <a:r>
              <a:rPr lang="en" sz="1100"/>
              <a:t>FFA Calendar : </a:t>
            </a:r>
            <a:r>
              <a:rPr lang="en" sz="1100" u="sng">
                <a:solidFill>
                  <a:schemeClr val="hlink"/>
                </a:solidFill>
                <a:hlinkClick r:id="rId3"/>
              </a:rPr>
              <a:t>http://www.cyfair.ffanow.org/AETcalendar.aspx?ID=10113</a:t>
            </a:r>
            <a:r>
              <a:rPr lang="en" sz="1100"/>
              <a:t> </a:t>
            </a:r>
            <a:endParaRPr sz="11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7" name="Shape 387"/>
        <p:cNvGrpSpPr/>
        <p:nvPr/>
      </p:nvGrpSpPr>
      <p:grpSpPr>
        <a:xfrm>
          <a:off x="0" y="0"/>
          <a:ext cx="0" cy="0"/>
          <a:chOff x="0" y="0"/>
          <a:chExt cx="0" cy="0"/>
        </a:xfrm>
      </p:grpSpPr>
      <p:sp>
        <p:nvSpPr>
          <p:cNvPr id="388" name="Google Shape;388;p7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Broiler (Chickens) - Total Cost  +/- $800.00 </a:t>
            </a:r>
            <a:endParaRPr/>
          </a:p>
        </p:txBody>
      </p:sp>
      <p:sp>
        <p:nvSpPr>
          <p:cNvPr id="389" name="Google Shape;389;p71"/>
          <p:cNvSpPr txBox="1"/>
          <p:nvPr>
            <p:ph idx="1" type="body"/>
          </p:nvPr>
        </p:nvSpPr>
        <p:spPr>
          <a:xfrm>
            <a:off x="219000" y="1336300"/>
            <a:ext cx="4342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3600" u="sng">
                <a:latin typeface="Cambria"/>
                <a:ea typeface="Cambria"/>
                <a:cs typeface="Cambria"/>
                <a:sym typeface="Cambria"/>
              </a:rPr>
              <a:t>Broiler  Cost</a:t>
            </a:r>
            <a:r>
              <a:rPr lang="en" sz="2400">
                <a:latin typeface="Cambria"/>
                <a:ea typeface="Cambria"/>
                <a:cs typeface="Cambria"/>
                <a:sym typeface="Cambria"/>
              </a:rPr>
              <a:t>:</a:t>
            </a:r>
            <a:endParaRPr sz="2400">
              <a:latin typeface="Cambria"/>
              <a:ea typeface="Cambria"/>
              <a:cs typeface="Cambria"/>
              <a:sym typeface="Cambria"/>
            </a:endParaRPr>
          </a:p>
          <a:p>
            <a:pPr indent="-419100" lvl="0" marL="457200" rtl="0" algn="l">
              <a:lnSpc>
                <a:spcPct val="100000"/>
              </a:lnSpc>
              <a:spcBef>
                <a:spcPts val="1600"/>
              </a:spcBef>
              <a:spcAft>
                <a:spcPts val="0"/>
              </a:spcAft>
              <a:buSzPts val="3000"/>
              <a:buFont typeface="Cambria"/>
              <a:buChar char="●"/>
            </a:pPr>
            <a:r>
              <a:rPr lang="en" sz="3000">
                <a:latin typeface="Cambria"/>
                <a:ea typeface="Cambria"/>
                <a:cs typeface="Cambria"/>
                <a:sym typeface="Cambria"/>
              </a:rPr>
              <a:t>25 Broilers per Box - $45.00 </a:t>
            </a:r>
            <a:endParaRPr sz="3000">
              <a:latin typeface="Cambria"/>
              <a:ea typeface="Cambria"/>
              <a:cs typeface="Cambria"/>
              <a:sym typeface="Cambria"/>
            </a:endParaRPr>
          </a:p>
          <a:p>
            <a:pPr indent="-419100" lvl="1" marL="914400" rtl="0" algn="l">
              <a:lnSpc>
                <a:spcPct val="100000"/>
              </a:lnSpc>
              <a:spcBef>
                <a:spcPts val="0"/>
              </a:spcBef>
              <a:spcAft>
                <a:spcPts val="0"/>
              </a:spcAft>
              <a:buSzPts val="3000"/>
              <a:buFont typeface="Cambria"/>
              <a:buChar char="○"/>
            </a:pPr>
            <a:r>
              <a:rPr lang="en" sz="3000">
                <a:latin typeface="Cambria"/>
                <a:ea typeface="Cambria"/>
                <a:cs typeface="Cambria"/>
                <a:sym typeface="Cambria"/>
              </a:rPr>
              <a:t>minimum</a:t>
            </a:r>
            <a:r>
              <a:rPr lang="en" sz="3000">
                <a:latin typeface="Cambria"/>
                <a:ea typeface="Cambria"/>
                <a:cs typeface="Cambria"/>
                <a:sym typeface="Cambria"/>
              </a:rPr>
              <a:t> number you can order</a:t>
            </a:r>
            <a:endParaRPr sz="3000">
              <a:latin typeface="Cambria"/>
              <a:ea typeface="Cambria"/>
              <a:cs typeface="Cambria"/>
              <a:sym typeface="Cambria"/>
            </a:endParaRPr>
          </a:p>
          <a:p>
            <a:pPr indent="-419100" lvl="0" marL="457200" rtl="0" algn="l">
              <a:lnSpc>
                <a:spcPct val="100000"/>
              </a:lnSpc>
              <a:spcBef>
                <a:spcPts val="0"/>
              </a:spcBef>
              <a:spcAft>
                <a:spcPts val="0"/>
              </a:spcAft>
              <a:buSzPts val="3000"/>
              <a:buFont typeface="Cambria"/>
              <a:buChar char="●"/>
            </a:pPr>
            <a:r>
              <a:rPr lang="en" sz="3000">
                <a:latin typeface="Cambria"/>
                <a:ea typeface="Cambria"/>
                <a:cs typeface="Cambria"/>
                <a:sym typeface="Cambria"/>
              </a:rPr>
              <a:t>Entry Fee - $25.00</a:t>
            </a:r>
            <a:endParaRPr sz="3000">
              <a:latin typeface="Cambria"/>
              <a:ea typeface="Cambria"/>
              <a:cs typeface="Cambria"/>
              <a:sym typeface="Cambria"/>
            </a:endParaRPr>
          </a:p>
          <a:p>
            <a:pPr indent="0" lvl="0" marL="0" rtl="0" algn="l">
              <a:spcBef>
                <a:spcPts val="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390" name="Google Shape;390;p71"/>
          <p:cNvSpPr txBox="1"/>
          <p:nvPr>
            <p:ph idx="1" type="body"/>
          </p:nvPr>
        </p:nvSpPr>
        <p:spPr>
          <a:xfrm>
            <a:off x="4801800" y="1336300"/>
            <a:ext cx="4342200" cy="3328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3000" u="sng">
                <a:latin typeface="Cambria"/>
                <a:ea typeface="Cambria"/>
                <a:cs typeface="Cambria"/>
                <a:sym typeface="Cambria"/>
              </a:rPr>
              <a:t>Supplies Needed</a:t>
            </a:r>
            <a:r>
              <a:rPr lang="en" sz="3000">
                <a:latin typeface="Cambria"/>
                <a:ea typeface="Cambria"/>
                <a:cs typeface="Cambria"/>
                <a:sym typeface="Cambria"/>
              </a:rPr>
              <a:t>: 		</a:t>
            </a:r>
            <a:endParaRPr sz="3000">
              <a:latin typeface="Cambria"/>
              <a:ea typeface="Cambria"/>
              <a:cs typeface="Cambria"/>
              <a:sym typeface="Cambria"/>
            </a:endParaRPr>
          </a:p>
          <a:p>
            <a:pPr indent="-419100" lvl="0" marL="457200" rtl="0" algn="l">
              <a:lnSpc>
                <a:spcPct val="100000"/>
              </a:lnSpc>
              <a:spcBef>
                <a:spcPts val="0"/>
              </a:spcBef>
              <a:spcAft>
                <a:spcPts val="0"/>
              </a:spcAft>
              <a:buSzPts val="3000"/>
              <a:buFont typeface="Cambria"/>
              <a:buChar char="●"/>
            </a:pPr>
            <a:r>
              <a:rPr lang="en" sz="3000">
                <a:latin typeface="Cambria"/>
                <a:ea typeface="Cambria"/>
                <a:cs typeface="Cambria"/>
                <a:sym typeface="Cambria"/>
              </a:rPr>
              <a:t>Shavings</a:t>
            </a:r>
            <a:endParaRPr sz="3000">
              <a:latin typeface="Cambria"/>
              <a:ea typeface="Cambria"/>
              <a:cs typeface="Cambria"/>
              <a:sym typeface="Cambria"/>
            </a:endParaRPr>
          </a:p>
          <a:p>
            <a:pPr indent="-419100" lvl="0" marL="457200" rtl="0" algn="l">
              <a:lnSpc>
                <a:spcPct val="100000"/>
              </a:lnSpc>
              <a:spcBef>
                <a:spcPts val="0"/>
              </a:spcBef>
              <a:spcAft>
                <a:spcPts val="0"/>
              </a:spcAft>
              <a:buSzPts val="3000"/>
              <a:buFont typeface="Cambria"/>
              <a:buChar char="●"/>
            </a:pPr>
            <a:r>
              <a:rPr lang="en" sz="3000">
                <a:latin typeface="Cambria"/>
                <a:ea typeface="Cambria"/>
                <a:cs typeface="Cambria"/>
                <a:sym typeface="Cambria"/>
              </a:rPr>
              <a:t>Plywood</a:t>
            </a:r>
            <a:endParaRPr sz="3000">
              <a:latin typeface="Cambria"/>
              <a:ea typeface="Cambria"/>
              <a:cs typeface="Cambria"/>
              <a:sym typeface="Cambria"/>
            </a:endParaRPr>
          </a:p>
          <a:p>
            <a:pPr indent="-419100" lvl="0" marL="457200" rtl="0" algn="l">
              <a:lnSpc>
                <a:spcPct val="100000"/>
              </a:lnSpc>
              <a:spcBef>
                <a:spcPts val="0"/>
              </a:spcBef>
              <a:spcAft>
                <a:spcPts val="0"/>
              </a:spcAft>
              <a:buSzPts val="3000"/>
              <a:buFont typeface="Cambria"/>
              <a:buChar char="●"/>
            </a:pPr>
            <a:r>
              <a:rPr lang="en" sz="3000">
                <a:latin typeface="Cambria"/>
                <a:ea typeface="Cambria"/>
                <a:cs typeface="Cambria"/>
                <a:sym typeface="Cambria"/>
              </a:rPr>
              <a:t>Fans </a:t>
            </a:r>
            <a:endParaRPr sz="3000">
              <a:latin typeface="Cambria"/>
              <a:ea typeface="Cambria"/>
              <a:cs typeface="Cambria"/>
              <a:sym typeface="Cambria"/>
            </a:endParaRPr>
          </a:p>
          <a:p>
            <a:pPr indent="-419100" lvl="0" marL="457200" rtl="0" algn="l">
              <a:lnSpc>
                <a:spcPct val="100000"/>
              </a:lnSpc>
              <a:spcBef>
                <a:spcPts val="0"/>
              </a:spcBef>
              <a:spcAft>
                <a:spcPts val="0"/>
              </a:spcAft>
              <a:buSzPts val="3000"/>
              <a:buFont typeface="Cambria"/>
              <a:buChar char="●"/>
            </a:pPr>
            <a:r>
              <a:rPr lang="en" sz="3000">
                <a:latin typeface="Cambria"/>
                <a:ea typeface="Cambria"/>
                <a:cs typeface="Cambria"/>
                <a:sym typeface="Cambria"/>
              </a:rPr>
              <a:t>Heat lamps </a:t>
            </a:r>
            <a:endParaRPr sz="3000">
              <a:latin typeface="Cambria"/>
              <a:ea typeface="Cambria"/>
              <a:cs typeface="Cambria"/>
              <a:sym typeface="Cambria"/>
            </a:endParaRPr>
          </a:p>
          <a:p>
            <a:pPr indent="-419100" lvl="0" marL="457200" rtl="0" algn="l">
              <a:lnSpc>
                <a:spcPct val="100000"/>
              </a:lnSpc>
              <a:spcBef>
                <a:spcPts val="0"/>
              </a:spcBef>
              <a:spcAft>
                <a:spcPts val="0"/>
              </a:spcAft>
              <a:buSzPts val="3000"/>
              <a:buFont typeface="Cambria"/>
              <a:buChar char="●"/>
            </a:pPr>
            <a:r>
              <a:rPr lang="en" sz="3000">
                <a:latin typeface="Cambria"/>
                <a:ea typeface="Cambria"/>
                <a:cs typeface="Cambria"/>
                <a:sym typeface="Cambria"/>
              </a:rPr>
              <a:t>Feeders </a:t>
            </a:r>
            <a:endParaRPr sz="3000">
              <a:latin typeface="Cambria"/>
              <a:ea typeface="Cambria"/>
              <a:cs typeface="Cambria"/>
              <a:sym typeface="Cambria"/>
            </a:endParaRPr>
          </a:p>
          <a:p>
            <a:pPr indent="-419100" lvl="0" marL="457200" rtl="0" algn="l">
              <a:lnSpc>
                <a:spcPct val="100000"/>
              </a:lnSpc>
              <a:spcBef>
                <a:spcPts val="0"/>
              </a:spcBef>
              <a:spcAft>
                <a:spcPts val="0"/>
              </a:spcAft>
              <a:buSzPts val="3000"/>
              <a:buFont typeface="Cambria"/>
              <a:buChar char="●"/>
            </a:pPr>
            <a:r>
              <a:rPr lang="en" sz="3000">
                <a:latin typeface="Cambria"/>
                <a:ea typeface="Cambria"/>
                <a:cs typeface="Cambria"/>
                <a:sym typeface="Cambria"/>
              </a:rPr>
              <a:t>Waterers</a:t>
            </a:r>
            <a:endParaRPr sz="3000">
              <a:latin typeface="Cambria"/>
              <a:ea typeface="Cambria"/>
              <a:cs typeface="Cambria"/>
              <a:sym typeface="Cambria"/>
            </a:endParaRPr>
          </a:p>
          <a:p>
            <a:pPr indent="-419100" lvl="0" marL="457200" rtl="0" algn="l">
              <a:lnSpc>
                <a:spcPct val="100000"/>
              </a:lnSpc>
              <a:spcBef>
                <a:spcPts val="0"/>
              </a:spcBef>
              <a:spcAft>
                <a:spcPts val="0"/>
              </a:spcAft>
              <a:buSzPts val="3000"/>
              <a:buFont typeface="Cambria"/>
              <a:buChar char="●"/>
            </a:pPr>
            <a:r>
              <a:rPr lang="en" sz="3000">
                <a:latin typeface="Cambria"/>
                <a:ea typeface="Cambria"/>
                <a:cs typeface="Cambria"/>
                <a:sym typeface="Cambria"/>
              </a:rPr>
              <a:t>Supplements</a:t>
            </a:r>
            <a:endParaRPr sz="3000">
              <a:latin typeface="Cambria"/>
              <a:ea typeface="Cambria"/>
              <a:cs typeface="Cambria"/>
              <a:sym typeface="Cambria"/>
            </a:endParaRPr>
          </a:p>
          <a:p>
            <a:pPr indent="0" lvl="0" marL="0" rtl="0" algn="l">
              <a:lnSpc>
                <a:spcPct val="100000"/>
              </a:lnSpc>
              <a:spcBef>
                <a:spcPts val="0"/>
              </a:spcBef>
              <a:spcAft>
                <a:spcPts val="0"/>
              </a:spcAft>
              <a:buNone/>
            </a:pPr>
            <a:r>
              <a:t/>
            </a:r>
            <a:endParaRPr sz="3000">
              <a:latin typeface="Cambria"/>
              <a:ea typeface="Cambria"/>
              <a:cs typeface="Cambria"/>
              <a:sym typeface="Cambria"/>
            </a:endParaRPr>
          </a:p>
          <a:p>
            <a:pPr indent="0" lvl="0" marL="0" rtl="0" algn="l">
              <a:lnSpc>
                <a:spcPct val="100000"/>
              </a:lnSpc>
              <a:spcBef>
                <a:spcPts val="0"/>
              </a:spcBef>
              <a:spcAft>
                <a:spcPts val="0"/>
              </a:spcAft>
              <a:buNone/>
            </a:pPr>
            <a:r>
              <a:t/>
            </a:r>
            <a:endParaRPr sz="3000"/>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lang="en"/>
              <a:t>Official Dress </a:t>
            </a:r>
            <a:endParaRPr/>
          </a:p>
          <a:p>
            <a:pPr indent="0" lvl="0" marL="0" rtl="0" algn="l">
              <a:lnSpc>
                <a:spcPct val="100000"/>
              </a:lnSpc>
              <a:spcBef>
                <a:spcPts val="0"/>
              </a:spcBef>
              <a:spcAft>
                <a:spcPts val="0"/>
              </a:spcAft>
              <a:buNone/>
            </a:pPr>
            <a:r>
              <a:rPr lang="en"/>
              <a:t>Official FFA Jacket </a:t>
            </a:r>
            <a:endParaRPr/>
          </a:p>
          <a:p>
            <a:pPr indent="0" lvl="0" marL="0" rtl="0" algn="l">
              <a:lnSpc>
                <a:spcPct val="100000"/>
              </a:lnSpc>
              <a:spcBef>
                <a:spcPts val="0"/>
              </a:spcBef>
              <a:spcAft>
                <a:spcPts val="0"/>
              </a:spcAft>
              <a:buNone/>
            </a:pPr>
            <a:r>
              <a:rPr lang="en"/>
              <a:t>Official FFA Tie or Scarf</a:t>
            </a:r>
            <a:endParaRPr/>
          </a:p>
          <a:p>
            <a:pPr indent="0" lvl="0" marL="0" rtl="0" algn="l">
              <a:lnSpc>
                <a:spcPct val="100000"/>
              </a:lnSpc>
              <a:spcBef>
                <a:spcPts val="0"/>
              </a:spcBef>
              <a:spcAft>
                <a:spcPts val="0"/>
              </a:spcAft>
              <a:buNone/>
            </a:pPr>
            <a:r>
              <a:rPr lang="en"/>
              <a:t>Black pants – jeans or dress pants</a:t>
            </a:r>
            <a:endParaRPr/>
          </a:p>
          <a:p>
            <a:pPr indent="0" lvl="0" marL="0" rtl="0" algn="l">
              <a:lnSpc>
                <a:spcPct val="100000"/>
              </a:lnSpc>
              <a:spcBef>
                <a:spcPts val="0"/>
              </a:spcBef>
              <a:spcAft>
                <a:spcPts val="0"/>
              </a:spcAft>
              <a:buNone/>
            </a:pPr>
            <a:r>
              <a:rPr lang="en"/>
              <a:t>White collared 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